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56" r:id="rId2"/>
    <p:sldId id="260" r:id="rId3"/>
    <p:sldId id="261" r:id="rId4"/>
    <p:sldId id="262" r:id="rId5"/>
    <p:sldId id="263" r:id="rId6"/>
    <p:sldId id="259" r:id="rId7"/>
  </p:sldIdLst>
  <p:sldSz cx="9144000" cy="6858000" type="screen4x3"/>
  <p:notesSz cx="6858000" cy="9144000"/>
  <p:custDataLst>
    <p:tags r:id="rId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077"/>
    <a:srgbClr val="A54D9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6" autoAdjust="0"/>
    <p:restoredTop sz="94206" autoAdjust="0"/>
  </p:normalViewPr>
  <p:slideViewPr>
    <p:cSldViewPr>
      <p:cViewPr varScale="1">
        <p:scale>
          <a:sx n="75" d="100"/>
          <a:sy n="75" d="100"/>
        </p:scale>
        <p:origin x="-108" y="-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1553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1901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l-GR" cap="none" dirty="0" smtClean="0">
                <a:solidFill>
                  <a:srgbClr val="000000"/>
                </a:solidFill>
                <a:latin typeface="Calibri"/>
              </a:rPr>
              <a:t>Αρχιτεκτονική </a:t>
            </a:r>
            <a:r>
              <a:rPr lang="en-US" cap="none" dirty="0" smtClean="0">
                <a:solidFill>
                  <a:srgbClr val="000000"/>
                </a:solidFill>
                <a:latin typeface="Calibri"/>
              </a:rPr>
              <a:t>Open </a:t>
            </a:r>
            <a:r>
              <a:rPr lang="en-US" cap="none" dirty="0" err="1" smtClean="0">
                <a:solidFill>
                  <a:srgbClr val="000000"/>
                </a:solidFill>
                <a:latin typeface="Calibri"/>
              </a:rPr>
              <a:t>eClass</a:t>
            </a: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926" y="305149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el-GR" sz="2300" dirty="0" smtClean="0">
                <a:solidFill>
                  <a:schemeClr val="accent1">
                    <a:lumMod val="75000"/>
                  </a:schemeClr>
                </a:solidFill>
              </a:rPr>
              <a:t>Θερινό Σχολείο, 14 – 20 Ιουλίου 2014</a:t>
            </a:r>
            <a:endParaRPr lang="el-GR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Γιώργος </a:t>
            </a:r>
            <a:r>
              <a:rPr lang="el-GR" sz="2800" cap="none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Φουρτούνης</a:t>
            </a:r>
            <a:endParaRPr lang="el-GR" sz="2800" cap="none" dirty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2289772" y="6081884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5112568" cy="990600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Calibri"/>
              </a:rPr>
              <a:t>Περιγραφή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559752" cy="4495800"/>
          </a:xfr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Απαιτήσεις συστήματος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Δομή</a:t>
            </a:r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80974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560840" cy="9906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000000"/>
                </a:solidFill>
                <a:latin typeface="Calibri"/>
              </a:rPr>
              <a:t>Απαιτήσεις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συστήματος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Εγκατάσταση της πλατφόρμας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Open </a:t>
            </a:r>
            <a:r>
              <a:rPr lang="en-US" sz="2800" dirty="0" err="1">
                <a:solidFill>
                  <a:srgbClr val="000000"/>
                </a:solidFill>
                <a:latin typeface="Calibri"/>
              </a:rPr>
              <a:t>eClass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2800" dirty="0">
                <a:solidFill>
                  <a:srgbClr val="000000"/>
                </a:solidFill>
                <a:latin typeface="Calibri"/>
              </a:rPr>
              <a:t>δεν απαιτεί τη χρήση εμπορικών εφαρμογών 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Εξυπηρετητής /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Server </a:t>
            </a:r>
            <a:endParaRPr lang="en-US" sz="2400"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 dirty="0">
                <a:solidFill>
                  <a:srgbClr val="000000"/>
                </a:solidFill>
                <a:latin typeface="Calibri"/>
              </a:rPr>
              <a:t>Web Server</a:t>
            </a:r>
            <a:endParaRPr lang="en-US" sz="2000"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 dirty="0">
                <a:solidFill>
                  <a:srgbClr val="000000"/>
                </a:solidFill>
                <a:latin typeface="Calibri"/>
              </a:rPr>
              <a:t>PHP</a:t>
            </a:r>
            <a:endParaRPr lang="en-US" sz="2000"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 dirty="0">
                <a:solidFill>
                  <a:srgbClr val="000000"/>
                </a:solidFill>
                <a:latin typeface="Calibri"/>
              </a:rPr>
              <a:t>MySQL</a:t>
            </a:r>
            <a:endParaRPr lang="en-US" sz="2000"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 dirty="0" err="1">
                <a:solidFill>
                  <a:srgbClr val="000000"/>
                </a:solidFill>
                <a:latin typeface="Calibri"/>
              </a:rPr>
              <a:t>Sendmail</a:t>
            </a:r>
            <a:r>
              <a:rPr lang="en-US" sz="24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ή </a:t>
            </a:r>
            <a:r>
              <a:rPr lang="en-US" sz="2400" dirty="0">
                <a:solidFill>
                  <a:srgbClr val="000000"/>
                </a:solidFill>
                <a:latin typeface="Calibri"/>
              </a:rPr>
              <a:t>postfix</a:t>
            </a:r>
            <a:endParaRPr lang="en-US" sz="2000"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 dirty="0">
                <a:solidFill>
                  <a:srgbClr val="000000"/>
                </a:solidFill>
                <a:latin typeface="Calibri"/>
              </a:rPr>
              <a:t>Unix/Linux, Solaris, Windows Server </a:t>
            </a:r>
            <a:endParaRPr lang="en-US" sz="20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Τελικός χρήστης /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Client </a:t>
            </a:r>
            <a:endParaRPr lang="en-US" sz="2400"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 dirty="0">
                <a:solidFill>
                  <a:srgbClr val="000000"/>
                </a:solidFill>
                <a:latin typeface="Calibri"/>
              </a:rPr>
              <a:t>X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ρήση </a:t>
            </a:r>
            <a:r>
              <a:rPr lang="en-US" sz="2400" dirty="0">
                <a:solidFill>
                  <a:srgbClr val="000000"/>
                </a:solidFill>
                <a:latin typeface="Calibri"/>
              </a:rPr>
              <a:t>web browser (IE 6+, FF 3+, Chrome, Safari, Opera,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κ.α.)</a:t>
            </a:r>
            <a:endParaRPr lang="el-GR" sz="2000" dirty="0"/>
          </a:p>
          <a:p>
            <a:pPr>
              <a:lnSpc>
                <a:spcPct val="100000"/>
              </a:lnSpc>
            </a:pPr>
            <a:endParaRPr lang="el-GR" sz="2400" dirty="0"/>
          </a:p>
          <a:p>
            <a:endParaRPr lang="el-GR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928009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Table 2"/>
          <p:cNvGraphicFramePr/>
          <p:nvPr>
            <p:extLst>
              <p:ext uri="{D42A27DB-BD31-4B8C-83A1-F6EECF244321}">
                <p14:modId xmlns:p14="http://schemas.microsoft.com/office/powerpoint/2010/main" val="95438617"/>
              </p:ext>
            </p:extLst>
          </p:nvPr>
        </p:nvGraphicFramePr>
        <p:xfrm>
          <a:off x="611560" y="1844824"/>
          <a:ext cx="8284616" cy="316992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1818456"/>
                <a:gridCol w="208280"/>
                <a:gridCol w="6257880"/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 dirty="0"/>
                        <a:t>Φάκελος</a:t>
                      </a:r>
                      <a:endParaRPr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Περιγραφή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 dirty="0" err="1"/>
                        <a:t>include</a:t>
                      </a:r>
                      <a:endParaRPr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Βιβλιοθήκες συναρτήσεων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install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Scripts εγκατάστασης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js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Περιέχει τα αρχεία JavaScript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main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Υποφάκελος με τα βασικά αρχεία php του OpeneClass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modules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Υποφάκελοι με τα υποσυστήματα του OpeneClass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template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Υποφάκελος με τα θέματα του OpeneClass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/>
                        <a:t>upgrade</a:t>
                      </a: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2000" dirty="0" err="1"/>
                        <a:t>Scripts</a:t>
                      </a:r>
                      <a:r>
                        <a:rPr lang="el-GR" sz="2000" dirty="0"/>
                        <a:t> αναβάθμισης</a:t>
                      </a:r>
                      <a:endParaRPr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848872" cy="9906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000000"/>
                </a:solidFill>
                <a:latin typeface="Calibri"/>
              </a:rPr>
              <a:t>Κατάλογοι του 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Open </a:t>
            </a:r>
            <a:r>
              <a:rPr lang="en-US" dirty="0" err="1" smtClean="0">
                <a:solidFill>
                  <a:srgbClr val="000000"/>
                </a:solidFill>
                <a:latin typeface="Calibri"/>
              </a:rPr>
              <a:t>eClass</a:t>
            </a:r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367833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922840" cy="9906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000000"/>
                </a:solidFill>
                <a:latin typeface="Calibri"/>
              </a:rPr>
              <a:t>Επιπλέον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πληροφορίες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847784" cy="4495800"/>
          </a:xfrm>
        </p:spPr>
        <p:txBody>
          <a:bodyPr/>
          <a:lstStyle/>
          <a:p>
            <a:r>
              <a:rPr lang="en-US" sz="2800" dirty="0">
                <a:solidFill>
                  <a:srgbClr val="000000"/>
                </a:solidFill>
                <a:latin typeface="Calibri"/>
              </a:rPr>
              <a:t>http://wiki.openeclass.org/el:install_doc </a:t>
            </a:r>
            <a:endParaRPr lang="en-US" dirty="0"/>
          </a:p>
          <a:p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22974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ARTICULATE_SLIDE_THUMBNAIL_REFRESH" val="1"/>
  <p:tag name="ARTICULATE_PROJECT_OPEN" val="0"/>
  <p:tag name="ARTICULATE_SLIDE_COUNT" val="6"/>
  <p:tag name="ISPRING_RESOURCE_PATHS_HASH_2" val="d04b5f579a211d1775238497de5be6381e5389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7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57294C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799</TotalTime>
  <Words>132</Words>
  <Application>Microsoft Office PowerPoint</Application>
  <PresentationFormat>On-screen Show (4:3)</PresentationFormat>
  <Paragraphs>40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Αρχιτεκτονική Open eClass</vt:lpstr>
      <vt:lpstr>Περιγραφή</vt:lpstr>
      <vt:lpstr>Απαιτήσεις συστήματος</vt:lpstr>
      <vt:lpstr>Κατάλογοι του Open eClass</vt:lpstr>
      <vt:lpstr>Επιπλέον πληροφορίες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invenio week 4</dc:title>
  <dc:creator>alex</dc:creator>
  <cp:lastModifiedBy>alex</cp:lastModifiedBy>
  <cp:revision>190</cp:revision>
  <dcterms:created xsi:type="dcterms:W3CDTF">2014-05-12T08:31:42Z</dcterms:created>
  <dcterms:modified xsi:type="dcterms:W3CDTF">2014-07-14T17:20:20Z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E35B12B2-681B-480C-85D8-4EE4E33B87CC</vt:lpwstr>
  </property>
  <property fmtid="{D5CDD505-2E9C-101B-9397-08002B2CF9AE}" pid="3" name="ArticulatePath">
    <vt:lpwstr>template</vt:lpwstr>
  </property>
</Properties>
</file>