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75" d="100"/>
          <a:sy n="75" d="100"/>
        </p:scale>
        <p:origin x="-108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5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cap="none" dirty="0" smtClean="0">
                <a:solidFill>
                  <a:srgbClr val="000000"/>
                </a:solidFill>
                <a:latin typeface="Calibri"/>
              </a:rPr>
              <a:t>Αρχιτεκτονική </a:t>
            </a:r>
            <a:r>
              <a:rPr lang="en-US" cap="none" dirty="0" smtClean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cap="none" dirty="0" err="1" smtClean="0">
                <a:solidFill>
                  <a:srgbClr val="000000"/>
                </a:solidFill>
                <a:latin typeface="Calibri"/>
              </a:rPr>
              <a:t>eClass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Γιώργος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Φουρτούνης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112568" cy="9906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Calibri"/>
              </a:rPr>
              <a:t>Περιγραφή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559752" cy="4495800"/>
          </a:xfr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Απαιτήσεις συστήματος</a:t>
            </a:r>
            <a:endParaRPr lang="el-GR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Δομή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80974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560840" cy="990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Απαιτήσεις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συστήματος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Εγκατάσταση της πλατφόρμας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eClass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Calibri"/>
              </a:rPr>
              <a:t>δεν απαιτεί τη χρήση εμπορικών εφαρμογών </a:t>
            </a:r>
            <a:endParaRPr lang="el-GR"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Εξυπηρετητής /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Server </a:t>
            </a:r>
            <a:endParaRPr lang="en-US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Web Server</a:t>
            </a:r>
            <a:endParaRPr lang="en-US" sz="20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PHP</a:t>
            </a:r>
            <a:endParaRPr lang="en-US" sz="20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MySQL</a:t>
            </a:r>
            <a:endParaRPr lang="en-US" sz="20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 err="1">
                <a:solidFill>
                  <a:srgbClr val="000000"/>
                </a:solidFill>
                <a:latin typeface="Calibri"/>
              </a:rPr>
              <a:t>Sendmail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ή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postfix</a:t>
            </a:r>
            <a:endParaRPr lang="en-US" sz="20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Unix/Linux, Solaris, Windows Server </a:t>
            </a:r>
            <a:endParaRPr lang="en-US"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libri"/>
              </a:rPr>
              <a:t>Τελικός χρήστης /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Client </a:t>
            </a:r>
            <a:endParaRPr lang="en-US" sz="24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X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ρήση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web browser (IE 6+, FF 3+, Chrome, Safari, Opera, </a:t>
            </a:r>
            <a:r>
              <a:rPr lang="el-GR" sz="2400" dirty="0">
                <a:solidFill>
                  <a:srgbClr val="000000"/>
                </a:solidFill>
                <a:latin typeface="Calibri"/>
              </a:rPr>
              <a:t>κ.α.)</a:t>
            </a:r>
            <a:endParaRPr lang="el-GR" sz="2000" dirty="0"/>
          </a:p>
          <a:p>
            <a:pPr>
              <a:lnSpc>
                <a:spcPct val="100000"/>
              </a:lnSpc>
            </a:pPr>
            <a:endParaRPr lang="el-GR" sz="2400" dirty="0"/>
          </a:p>
          <a:p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9280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 2"/>
          <p:cNvGraphicFramePr/>
          <p:nvPr>
            <p:extLst>
              <p:ext uri="{D42A27DB-BD31-4B8C-83A1-F6EECF244321}">
                <p14:modId xmlns:p14="http://schemas.microsoft.com/office/powerpoint/2010/main" val="95438617"/>
              </p:ext>
            </p:extLst>
          </p:nvPr>
        </p:nvGraphicFramePr>
        <p:xfrm>
          <a:off x="611560" y="1844824"/>
          <a:ext cx="8284616" cy="31699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18456"/>
                <a:gridCol w="208280"/>
                <a:gridCol w="625788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 dirty="0"/>
                        <a:t>Φάκελος</a:t>
                      </a: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Περιγραφή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 dirty="0" err="1"/>
                        <a:t>include</a:t>
                      </a: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Βιβλιοθήκες συναρτήσεων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install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Scripts εγκατάστασης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js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Περιέχει τα αρχεία JavaScript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main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Υποφάκελος με τα βασικά αρχεία php του OpeneClass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modules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Υποφάκελοι με τα υποσυστήματα του OpeneClass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template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Υποφάκελος με τα θέματα του OpeneClass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/>
                        <a:t>upgrade</a:t>
                      </a: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2000" dirty="0" err="1"/>
                        <a:t>Scripts</a:t>
                      </a:r>
                      <a:r>
                        <a:rPr lang="el-GR" sz="2000" dirty="0"/>
                        <a:t> αναβάθμισης</a:t>
                      </a: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990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Κατάλογοι του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Open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eClass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6783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2840" cy="990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/>
              </a:rPr>
              <a:t>Επιπλέον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πληροφορίες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47784" cy="4495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http://wiki.openeclass.org/el:install_doc </a:t>
            </a:r>
            <a:endParaRPr lang="en-US" dirty="0"/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2974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ARTICULATE_PROJECT_OPEN" val="0"/>
  <p:tag name="ARTICULATE_SLIDE_COUNT" val="6"/>
  <p:tag name="ISPRING_RESOURCE_PATHS_HASH_2" val="d04b5f579a211d1775238497de5be6381e538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799</TotalTime>
  <Words>132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Αρχιτεκτονική Open eClass</vt:lpstr>
      <vt:lpstr>Περιγραφή</vt:lpstr>
      <vt:lpstr>Απαιτήσεις συστήματος</vt:lpstr>
      <vt:lpstr>Κατάλογοι του Open eClass</vt:lpstr>
      <vt:lpstr>Επιπλέον πληροφορίες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alex</cp:lastModifiedBy>
  <cp:revision>190</cp:revision>
  <dcterms:created xsi:type="dcterms:W3CDTF">2014-05-12T08:31:42Z</dcterms:created>
  <dcterms:modified xsi:type="dcterms:W3CDTF">2014-07-14T17:20:20Z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