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56" r:id="rId2"/>
    <p:sldId id="267" r:id="rId3"/>
    <p:sldId id="26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6" autoAdjust="0"/>
    <p:restoredTop sz="94206" autoAdjust="0"/>
  </p:normalViewPr>
  <p:slideViewPr>
    <p:cSldViewPr>
      <p:cViewPr varScale="1">
        <p:scale>
          <a:sx n="70" d="100"/>
          <a:sy n="70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pPr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1553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7190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1" y="273629"/>
            <a:ext cx="822672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210ED-CB08-458E-B529-4C20DE3CAC0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15981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cap="none" smtClean="0"/>
              <a:t>Εισαγωγή στην </a:t>
            </a:r>
            <a:r>
              <a:rPr lang="en-US" cap="none" dirty="0" smtClean="0"/>
              <a:t>PHP</a:t>
            </a:r>
            <a:endParaRPr lang="el-GR" altLang="el-GR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Δ</a:t>
            </a:r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η</a:t>
            </a:r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μοσθένης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Νικούδης</a:t>
            </a:r>
            <a:endParaRPr lang="el-GR" sz="2800" cap="none" dirty="0" smtClean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000" dirty="0" smtClean="0"/>
              <a:t>Έχουμε μια βιβλιοθήκη ταινιών οι οποίες κατηγοριοποιούνται ανά είδος</a:t>
            </a:r>
            <a:r>
              <a:rPr lang="en-US" sz="2000" dirty="0" smtClean="0"/>
              <a:t>:</a:t>
            </a:r>
            <a:endParaRPr lang="en-US" sz="2000" dirty="0"/>
          </a:p>
          <a:p>
            <a:r>
              <a:rPr lang="en-US" sz="2000" dirty="0" smtClean="0"/>
              <a:t>Drama</a:t>
            </a:r>
          </a:p>
          <a:p>
            <a:pPr lvl="1"/>
            <a:r>
              <a:rPr lang="en-US" sz="1800" dirty="0"/>
              <a:t>The </a:t>
            </a:r>
            <a:r>
              <a:rPr lang="en-US" sz="1800" dirty="0" err="1"/>
              <a:t>Shawshank</a:t>
            </a:r>
            <a:r>
              <a:rPr lang="en-US" sz="1800" dirty="0"/>
              <a:t> </a:t>
            </a:r>
            <a:r>
              <a:rPr lang="en-US" sz="1800" dirty="0" smtClean="0"/>
              <a:t>Redemption</a:t>
            </a:r>
          </a:p>
          <a:p>
            <a:pPr lvl="1"/>
            <a:r>
              <a:rPr lang="en-US" sz="1800" dirty="0"/>
              <a:t>The Green </a:t>
            </a:r>
            <a:r>
              <a:rPr lang="en-US" sz="1800" dirty="0" smtClean="0"/>
              <a:t>Mile</a:t>
            </a:r>
          </a:p>
          <a:p>
            <a:pPr lvl="1"/>
            <a:r>
              <a:rPr lang="en-US" sz="1800" dirty="0"/>
              <a:t>Requiem for a </a:t>
            </a:r>
            <a:r>
              <a:rPr lang="en-US" sz="1800" dirty="0" smtClean="0"/>
              <a:t>Dream</a:t>
            </a:r>
          </a:p>
          <a:p>
            <a:r>
              <a:rPr lang="en-US" sz="2000" dirty="0" smtClean="0"/>
              <a:t>Comedy</a:t>
            </a:r>
          </a:p>
          <a:p>
            <a:pPr lvl="1"/>
            <a:r>
              <a:rPr lang="en-US" sz="1800" dirty="0" smtClean="0"/>
              <a:t>The Hangover</a:t>
            </a:r>
          </a:p>
          <a:p>
            <a:pPr lvl="1"/>
            <a:r>
              <a:rPr lang="en-US" sz="1800" dirty="0"/>
              <a:t>Knocked </a:t>
            </a:r>
            <a:r>
              <a:rPr lang="en-US" sz="1800" dirty="0" smtClean="0"/>
              <a:t>Up</a:t>
            </a:r>
          </a:p>
          <a:p>
            <a:pPr lvl="1"/>
            <a:r>
              <a:rPr lang="en-US" sz="1800" dirty="0" smtClean="0"/>
              <a:t>Due Date</a:t>
            </a:r>
          </a:p>
          <a:p>
            <a:r>
              <a:rPr lang="en-US" sz="2000" dirty="0" smtClean="0"/>
              <a:t>Horror</a:t>
            </a:r>
          </a:p>
          <a:p>
            <a:pPr lvl="1"/>
            <a:r>
              <a:rPr lang="en-US" sz="1800" dirty="0" smtClean="0"/>
              <a:t>Halloween</a:t>
            </a:r>
          </a:p>
          <a:p>
            <a:pPr lvl="1"/>
            <a:r>
              <a:rPr lang="en-US" sz="1800" dirty="0"/>
              <a:t>The </a:t>
            </a:r>
            <a:r>
              <a:rPr lang="en-US" sz="1800" dirty="0" smtClean="0"/>
              <a:t>Conjuring</a:t>
            </a:r>
          </a:p>
          <a:p>
            <a:pPr lvl="1"/>
            <a:r>
              <a:rPr lang="en-US" sz="1800" dirty="0"/>
              <a:t>The Shining</a:t>
            </a:r>
            <a:endParaRPr lang="el-GR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65210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Να δημιουργηθεί μια φόρμα, η οποία θα περιέχει </a:t>
            </a:r>
            <a:endParaRPr lang="el-GR" sz="2400" dirty="0" smtClean="0"/>
          </a:p>
          <a:p>
            <a:pPr lvl="1"/>
            <a:r>
              <a:rPr lang="en-US" sz="2100" dirty="0" smtClean="0"/>
              <a:t>a</a:t>
            </a:r>
            <a:r>
              <a:rPr lang="en-US" sz="2100" dirty="0" smtClean="0"/>
              <a:t>) </a:t>
            </a:r>
            <a:r>
              <a:rPr lang="el-GR" sz="2100" dirty="0" smtClean="0"/>
              <a:t>ένα </a:t>
            </a:r>
            <a:r>
              <a:rPr lang="en-US" sz="2100" dirty="0" smtClean="0"/>
              <a:t>text </a:t>
            </a:r>
            <a:r>
              <a:rPr lang="el-GR" sz="2100" dirty="0" smtClean="0"/>
              <a:t>πεδίο που ο χρήστης θα μπορεί να εισάγει μέρους του τίτλου μιας ταινίας</a:t>
            </a:r>
            <a:r>
              <a:rPr lang="en-US" sz="2100" dirty="0" smtClean="0"/>
              <a:t>, </a:t>
            </a:r>
            <a:endParaRPr lang="el-GR" sz="2100" dirty="0" smtClean="0"/>
          </a:p>
          <a:p>
            <a:pPr lvl="1"/>
            <a:r>
              <a:rPr lang="en-US" sz="2100" dirty="0" smtClean="0"/>
              <a:t>b</a:t>
            </a:r>
            <a:r>
              <a:rPr lang="en-US" sz="2100" dirty="0" smtClean="0"/>
              <a:t>) </a:t>
            </a:r>
            <a:r>
              <a:rPr lang="el-GR" sz="2100" dirty="0" smtClean="0"/>
              <a:t>ένα </a:t>
            </a:r>
            <a:r>
              <a:rPr lang="en-US" sz="2100" dirty="0" smtClean="0"/>
              <a:t>select </a:t>
            </a:r>
            <a:r>
              <a:rPr lang="el-GR" sz="2100" dirty="0" smtClean="0"/>
              <a:t>πεδίο που θα περιέχει τα τρία είδη ταινιών της βιβλιοθήκης, </a:t>
            </a:r>
            <a:endParaRPr lang="el-GR" sz="2100" dirty="0" smtClean="0"/>
          </a:p>
          <a:p>
            <a:pPr lvl="1"/>
            <a:r>
              <a:rPr lang="en-US" sz="2100" dirty="0" smtClean="0"/>
              <a:t>c</a:t>
            </a:r>
            <a:r>
              <a:rPr lang="en-US" sz="2100" dirty="0" smtClean="0"/>
              <a:t>) </a:t>
            </a:r>
            <a:r>
              <a:rPr lang="el-GR" sz="2100" dirty="0" smtClean="0"/>
              <a:t>ένα κουμπί «Αναζήτηση»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400" dirty="0" smtClean="0"/>
              <a:t>Όταν ο χρήσης πατάει το κουμπί «Αναζήτηση» θα του εμφανίζονται οι ταινίες του είδους που επέλεξε και περιέχουν το μέρος του τίτλου που εισήγαγε στο </a:t>
            </a:r>
            <a:r>
              <a:rPr lang="en-US" sz="2400" dirty="0" smtClean="0"/>
              <a:t>text field.</a:t>
            </a:r>
            <a:r>
              <a:rPr lang="el-GR" sz="2400" dirty="0" smtClean="0"/>
              <a:t> </a:t>
            </a:r>
            <a:endParaRPr lang="el-GR" sz="2400" dirty="0" smtClean="0"/>
          </a:p>
          <a:p>
            <a:pPr marL="594360" lvl="2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el-GR" sz="2100" dirty="0" smtClean="0"/>
              <a:t>Πχ</a:t>
            </a:r>
            <a:r>
              <a:rPr lang="el-GR" sz="2100" dirty="0" smtClean="0"/>
              <a:t>. </a:t>
            </a:r>
            <a:r>
              <a:rPr lang="en-US" sz="2100" dirty="0" smtClean="0"/>
              <a:t>Text field “The” </a:t>
            </a:r>
            <a:r>
              <a:rPr lang="el-GR" sz="2100" dirty="0" smtClean="0"/>
              <a:t>και </a:t>
            </a:r>
            <a:r>
              <a:rPr lang="en-US" sz="2100" dirty="0" smtClean="0"/>
              <a:t>select field “Drama”</a:t>
            </a:r>
            <a:r>
              <a:rPr lang="el-GR" sz="2100" dirty="0" smtClean="0"/>
              <a:t> θα πρέπει να εμφανίσει </a:t>
            </a:r>
            <a:r>
              <a:rPr lang="en-US" sz="2100" dirty="0" smtClean="0"/>
              <a:t>The </a:t>
            </a:r>
            <a:r>
              <a:rPr lang="en-US" sz="2100" dirty="0" err="1" smtClean="0"/>
              <a:t>Shawshank</a:t>
            </a:r>
            <a:r>
              <a:rPr lang="en-US" sz="2100" dirty="0" smtClean="0"/>
              <a:t> Redemption</a:t>
            </a:r>
            <a:r>
              <a:rPr lang="el-GR" sz="2100" dirty="0"/>
              <a:t> </a:t>
            </a:r>
            <a:r>
              <a:rPr lang="el-GR" sz="2100" dirty="0" smtClean="0"/>
              <a:t>και </a:t>
            </a:r>
            <a:r>
              <a:rPr lang="en-US" sz="2100" dirty="0" smtClean="0"/>
              <a:t>The Green Mile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7290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ARTICULATE_SLIDE_COUNT" val="4"/>
  <p:tag name="ISPRING_RESOURCE_PATHS_HASH_2" val="7fae787b9d23998eeaeba69f8aa6881212eb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795</TotalTime>
  <Words>169</Words>
  <Application>Microsoft Office PowerPoint</Application>
  <PresentationFormat>On-screen Show (4:3)</PresentationFormat>
  <Paragraphs>31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Εισαγωγή στην PHP</vt:lpstr>
      <vt:lpstr>Άσκηση</vt:lpstr>
      <vt:lpstr>Άσκηση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Peggy Karaviti</cp:lastModifiedBy>
  <cp:revision>179</cp:revision>
  <dcterms:created xsi:type="dcterms:W3CDTF">2014-05-12T08:31:42Z</dcterms:created>
  <dcterms:modified xsi:type="dcterms:W3CDTF">2014-07-14T00:34:23Z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