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75" d="100"/>
          <a:sy n="75" d="100"/>
        </p:scale>
        <p:origin x="-108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0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dirty="0" smtClean="0"/>
              <a:t> Ουσιαστικά</a:t>
            </a:r>
            <a:r>
              <a:rPr lang="el-GR" baseline="0" dirty="0" smtClean="0"/>
              <a:t> είναι ένα </a:t>
            </a:r>
            <a:r>
              <a:rPr lang="en-US" baseline="0" dirty="0" smtClean="0"/>
              <a:t>script, </a:t>
            </a:r>
            <a:r>
              <a:rPr lang="el-GR" baseline="0" dirty="0" smtClean="0"/>
              <a:t>το οποίο φορτώνει τα δικά μας </a:t>
            </a:r>
            <a:r>
              <a:rPr lang="en-US" baseline="0" dirty="0" smtClean="0"/>
              <a:t>script </a:t>
            </a:r>
            <a:r>
              <a:rPr lang="el-GR" baseline="0" dirty="0" smtClean="0"/>
              <a:t>με έναν συγκεκριμένο τρόπο και μας παρέχει</a:t>
            </a:r>
            <a:r>
              <a:rPr lang="en-US" baseline="0" dirty="0" smtClean="0"/>
              <a:t> </a:t>
            </a:r>
            <a:r>
              <a:rPr lang="el-GR" baseline="0" dirty="0" smtClean="0"/>
              <a:t>κλάσεις</a:t>
            </a: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Να πω με συντομία τι είναι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templating</a:t>
            </a:r>
            <a:r>
              <a:rPr lang="en-US" baseline="0" dirty="0" smtClean="0"/>
              <a:t>, </a:t>
            </a:r>
            <a:r>
              <a:rPr lang="el-GR" baseline="0" dirty="0" smtClean="0"/>
              <a:t>τι είναι </a:t>
            </a:r>
            <a:r>
              <a:rPr lang="en-US" baseline="0" dirty="0" smtClean="0"/>
              <a:t>routing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Request handling: </a:t>
            </a:r>
            <a:r>
              <a:rPr lang="el-GR" dirty="0" smtClean="0"/>
              <a:t>πχ.</a:t>
            </a:r>
            <a:r>
              <a:rPr lang="el-GR" baseline="0" dirty="0" smtClean="0"/>
              <a:t> το πώς θα χειριστώ τις διαφορές ανάμεσα σε </a:t>
            </a:r>
            <a:r>
              <a:rPr lang="en-US" baseline="0" dirty="0" smtClean="0"/>
              <a:t>POST, PUT </a:t>
            </a:r>
            <a:r>
              <a:rPr lang="el-GR" baseline="0" dirty="0" smtClean="0"/>
              <a:t>ή πως θα πάρω τις παραμέτρους από το καθένα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-</a:t>
            </a:r>
            <a:r>
              <a:rPr lang="el-GR" baseline="0" dirty="0" smtClean="0"/>
              <a:t> Η επικοινωνία είναι το μεγαλύτερο εμπόδιο για συνεισφορά σε ΕΛΛΑΚ. Όταν βλέπουμε μια εφαρμογή της οποίας τον κώδικα δε τον καταλαβαίνουμε αμέσως μας κάνει </a:t>
            </a:r>
            <a:r>
              <a:rPr lang="en-US" baseline="0" dirty="0" smtClean="0"/>
              <a:t>put off </a:t>
            </a:r>
            <a:r>
              <a:rPr lang="el-GR" baseline="0" dirty="0" smtClean="0"/>
              <a:t>από το να συνεισφέρουμε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</a:t>
            </a:r>
            <a:r>
              <a:rPr lang="el-GR" dirty="0" smtClean="0"/>
              <a:t>Μπορούμε</a:t>
            </a:r>
            <a:r>
              <a:rPr lang="el-GR" baseline="0" dirty="0" smtClean="0"/>
              <a:t> να εστιάσουμε στην εφαρμογή μας</a:t>
            </a:r>
            <a:r>
              <a:rPr lang="en-US" baseline="0" dirty="0" smtClean="0"/>
              <a:t>: </a:t>
            </a:r>
            <a:r>
              <a:rPr lang="el-GR" baseline="0" dirty="0" smtClean="0"/>
              <a:t>Δε χρειάζεται να αναλωνόμαστε σε περιφερειακά πράγματα όπως το πώς θα εξασφαλίσουμε ότι ο χρήστης δε μπαίνει σε </a:t>
            </a:r>
            <a:r>
              <a:rPr lang="en-US" baseline="0" dirty="0" smtClean="0"/>
              <a:t>resources </a:t>
            </a:r>
            <a:r>
              <a:rPr lang="el-GR" baseline="0" dirty="0" smtClean="0"/>
              <a:t>που δεν έχει πρόσβαση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l-GR" dirty="0" smtClean="0"/>
              <a:t>Το παράδειγμα όπως είναι ΔΕΝ θα δουλέψει γιατί δεν έχουμε κάνει </a:t>
            </a:r>
            <a:r>
              <a:rPr lang="en-US" dirty="0" smtClean="0"/>
              <a:t>include</a:t>
            </a:r>
            <a:r>
              <a:rPr lang="el-GR" baseline="0" dirty="0" smtClean="0"/>
              <a:t> το </a:t>
            </a:r>
            <a:r>
              <a:rPr lang="en-US" baseline="0" dirty="0" smtClean="0"/>
              <a:t>library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l-GR" dirty="0" smtClean="0"/>
              <a:t> Να πω για το </a:t>
            </a:r>
            <a:r>
              <a:rPr lang="en-US" dirty="0" err="1" smtClean="0"/>
              <a:t>htaccess</a:t>
            </a:r>
            <a:r>
              <a:rPr lang="en-US" baseline="0" dirty="0" smtClean="0"/>
              <a:t> </a:t>
            </a:r>
            <a:r>
              <a:rPr lang="el-GR" baseline="0" dirty="0" smtClean="0"/>
              <a:t>και το </a:t>
            </a:r>
            <a:r>
              <a:rPr lang="en-US" baseline="0" dirty="0" err="1" smtClean="0"/>
              <a:t>mod_rewrite</a:t>
            </a:r>
            <a:r>
              <a:rPr lang="en-US" baseline="0" dirty="0" smtClean="0"/>
              <a:t> </a:t>
            </a:r>
            <a:r>
              <a:rPr lang="el-GR" baseline="0" dirty="0" smtClean="0"/>
              <a:t>λίγα πράγματα</a:t>
            </a: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Να πω ότι κυρίως θα χρησιμοποιήσουμε το </a:t>
            </a:r>
            <a:r>
              <a:rPr lang="en-US" baseline="0" dirty="0" smtClean="0"/>
              <a:t>routing module </a:t>
            </a:r>
            <a:r>
              <a:rPr lang="el-GR" baseline="0" dirty="0" smtClean="0"/>
              <a:t>για να φτιάξουμε τους πόρους μας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- Να</a:t>
            </a:r>
            <a:r>
              <a:rPr lang="el-GR" baseline="0" dirty="0" smtClean="0"/>
              <a:t> πω τι είναι το </a:t>
            </a:r>
            <a:r>
              <a:rPr lang="en-US" baseline="0" dirty="0" smtClean="0"/>
              <a:t>.</a:t>
            </a:r>
            <a:r>
              <a:rPr lang="en-US" baseline="0" dirty="0" err="1" smtClean="0"/>
              <a:t>htaccess</a:t>
            </a:r>
            <a:r>
              <a:rPr lang="en-US" baseline="0" dirty="0" smtClean="0"/>
              <a:t> – </a:t>
            </a:r>
            <a:r>
              <a:rPr lang="el-GR" baseline="0" dirty="0" smtClean="0"/>
              <a:t>ειδικό αρχείο που μας επιτρέπει να κάνουμε </a:t>
            </a:r>
            <a:r>
              <a:rPr lang="en-US" baseline="0" dirty="0" smtClean="0"/>
              <a:t>override </a:t>
            </a:r>
            <a:r>
              <a:rPr lang="el-GR" baseline="0" dirty="0" smtClean="0"/>
              <a:t>το </a:t>
            </a:r>
            <a:r>
              <a:rPr lang="en-US" baseline="0" dirty="0" smtClean="0"/>
              <a:t>configuration </a:t>
            </a:r>
            <a:r>
              <a:rPr lang="el-GR" baseline="0" dirty="0" smtClean="0"/>
              <a:t>του </a:t>
            </a:r>
            <a:r>
              <a:rPr lang="en-US" baseline="0" dirty="0" smtClean="0"/>
              <a:t>server </a:t>
            </a:r>
            <a:r>
              <a:rPr lang="el-GR" baseline="0" dirty="0" smtClean="0"/>
              <a:t>για ένα συγκεκριμένο</a:t>
            </a:r>
            <a:r>
              <a:rPr lang="en-US" baseline="0" dirty="0" smtClean="0"/>
              <a:t> directory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“rest”</a:t>
            </a:r>
            <a:r>
              <a:rPr lang="en-US" baseline="0" dirty="0" smtClean="0"/>
              <a:t> </a:t>
            </a:r>
            <a:r>
              <a:rPr lang="el-GR" baseline="0" dirty="0" smtClean="0"/>
              <a:t>είναι το όνομα του νέου </a:t>
            </a:r>
            <a:r>
              <a:rPr lang="en-US" baseline="0" dirty="0" smtClean="0"/>
              <a:t>module</a:t>
            </a:r>
            <a:endParaRPr lang="el-GR" baseline="0" dirty="0" smtClean="0"/>
          </a:p>
          <a:p>
            <a:pPr>
              <a:buFontTx/>
              <a:buChar char="-"/>
            </a:pPr>
            <a:endParaRPr lang="el-GR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Η ιδέα είναι ο φάκελος </a:t>
            </a:r>
            <a:r>
              <a:rPr lang="en-US" baseline="0" dirty="0" smtClean="0"/>
              <a:t>/modules/rest </a:t>
            </a:r>
            <a:r>
              <a:rPr lang="el-GR" baseline="0" dirty="0" smtClean="0"/>
              <a:t>να έχει μέσα τους </a:t>
            </a:r>
            <a:r>
              <a:rPr lang="en-US" baseline="0" dirty="0" err="1" smtClean="0"/>
              <a:t>RESTful</a:t>
            </a:r>
            <a:r>
              <a:rPr lang="en-US" baseline="0" dirty="0" smtClean="0"/>
              <a:t> </a:t>
            </a:r>
            <a:r>
              <a:rPr lang="el-GR" baseline="0" dirty="0" smtClean="0"/>
              <a:t>πόρους με τα κατάλληλα </a:t>
            </a:r>
            <a:r>
              <a:rPr lang="en-US" baseline="0" dirty="0" smtClean="0"/>
              <a:t>paths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- Να αναφέρω ότι τα πρώτα έχουν γίνει ήδη από εμάς</a:t>
            </a:r>
            <a:r>
              <a:rPr lang="en-US" baseline="0" dirty="0" smtClean="0"/>
              <a:t> </a:t>
            </a:r>
            <a:r>
              <a:rPr lang="el-GR" baseline="0" dirty="0" smtClean="0"/>
              <a:t>προς διευκόλυνση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baseline="0" dirty="0" smtClean="0"/>
              <a:t> Τα </a:t>
            </a:r>
            <a:r>
              <a:rPr lang="en-US" baseline="0" dirty="0" err="1" smtClean="0"/>
              <a:t>openClass</a:t>
            </a:r>
            <a:r>
              <a:rPr lang="en-US" baseline="0" dirty="0" smtClean="0"/>
              <a:t> </a:t>
            </a:r>
            <a:r>
              <a:rPr lang="el-GR" baseline="0" dirty="0" smtClean="0"/>
              <a:t>σαν σύστημα ανοίγει ήδη σύνδεση με τη βάση χρησιμοποιώντας τη βιβλιοθήκη </a:t>
            </a:r>
            <a:r>
              <a:rPr lang="en-US" baseline="0" dirty="0" smtClean="0"/>
              <a:t>PDO</a:t>
            </a:r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Στη συνέχεια κάνει </a:t>
            </a:r>
            <a:r>
              <a:rPr lang="en-US" baseline="0" dirty="0" smtClean="0"/>
              <a:t>encapsulate </a:t>
            </a:r>
            <a:r>
              <a:rPr lang="el-GR" baseline="0" dirty="0" smtClean="0"/>
              <a:t>αυτή τη σύνδεση σε ένα </a:t>
            </a:r>
            <a:r>
              <a:rPr lang="en-US" baseline="0" dirty="0" smtClean="0"/>
              <a:t>object </a:t>
            </a:r>
            <a:r>
              <a:rPr lang="el-GR" baseline="0" dirty="0" smtClean="0"/>
              <a:t>που ονομάζεται </a:t>
            </a:r>
            <a:r>
              <a:rPr lang="en-US" baseline="0" dirty="0" smtClean="0"/>
              <a:t>Database </a:t>
            </a:r>
            <a:r>
              <a:rPr lang="el-GR" baseline="0" dirty="0" smtClean="0"/>
              <a:t>και μας επιτρέπει να ανακτούμε την ίδια σύνδεση και να τη χρησιμοποιούμε όποτε θέλουμε για να τρέξουμε </a:t>
            </a:r>
            <a:r>
              <a:rPr lang="en-US" baseline="0" dirty="0" smtClean="0"/>
              <a:t>queries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Ίσως χρειαστεί να πω δύο λόγια τα </a:t>
            </a:r>
            <a:r>
              <a:rPr lang="en-US" baseline="0" dirty="0" smtClean="0"/>
              <a:t>prepared statements </a:t>
            </a:r>
            <a:r>
              <a:rPr lang="el-GR" baseline="0" dirty="0" smtClean="0"/>
              <a:t>όταν εξηγήσω τι είναι τα </a:t>
            </a:r>
            <a:r>
              <a:rPr lang="en-US" baseline="0" dirty="0" smtClean="0"/>
              <a:t>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s://github.com/maellak/openeclass/blob/master/modules/db/database.ph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www.slimframework.com/" TargetMode="Externa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docs.slimframework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</a:pPr>
            <a:r>
              <a:rPr lang="en-US" altLang="el-GR" cap="none" dirty="0" smtClean="0"/>
              <a:t>slim</a:t>
            </a:r>
            <a:endParaRPr lang="el-GR" altLang="el-GR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Δημοσθένης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Νικούδης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δημιουργήσουμε τον πόρο</a:t>
            </a:r>
            <a:r>
              <a:rPr lang="en-US" dirty="0" smtClean="0"/>
              <a:t> GET</a:t>
            </a:r>
            <a:r>
              <a:rPr lang="el-GR" dirty="0" smtClean="0"/>
              <a:t> </a:t>
            </a:r>
            <a:r>
              <a:rPr lang="en-US" dirty="0" smtClean="0"/>
              <a:t>/courses </a:t>
            </a:r>
            <a:r>
              <a:rPr lang="el-GR" dirty="0" smtClean="0"/>
              <a:t>που</a:t>
            </a:r>
            <a:r>
              <a:rPr lang="en-US" dirty="0" smtClean="0"/>
              <a:t> </a:t>
            </a:r>
            <a:r>
              <a:rPr lang="el-GR" dirty="0" smtClean="0"/>
              <a:t>θα επιστρέφει έναν πίνακα με μαθήματα</a:t>
            </a:r>
          </a:p>
          <a:p>
            <a:r>
              <a:rPr lang="el-GR" dirty="0" smtClean="0"/>
              <a:t>Τα δεδομένα θα πρέπει να επιστρέφονται σε μορφή </a:t>
            </a:r>
            <a:r>
              <a:rPr lang="en-US" dirty="0" smtClean="0"/>
              <a:t>JSON</a:t>
            </a:r>
          </a:p>
          <a:p>
            <a:r>
              <a:rPr lang="el-GR" dirty="0" smtClean="0"/>
              <a:t>Τα πεδία που θα επιστρέφονται για κάθε μάθημα είναι</a:t>
            </a:r>
            <a:r>
              <a:rPr lang="en-US" dirty="0" smtClean="0"/>
              <a:t>: </a:t>
            </a:r>
            <a:r>
              <a:rPr lang="en-US" i="1" dirty="0" smtClean="0"/>
              <a:t>code, </a:t>
            </a:r>
            <a:r>
              <a:rPr lang="en-US" i="1" dirty="0" err="1" smtClean="0"/>
              <a:t>lang</a:t>
            </a:r>
            <a:r>
              <a:rPr lang="en-US" i="1" dirty="0" smtClean="0"/>
              <a:t>, title, keywords, visible</a:t>
            </a:r>
          </a:p>
          <a:p>
            <a:r>
              <a:rPr lang="el-GR" i="1" dirty="0" smtClean="0"/>
              <a:t>Ο πίνακας με τα μαθήματα θα είναι αρχικά σταθερός και «</a:t>
            </a:r>
            <a:r>
              <a:rPr lang="en-US" i="1" dirty="0" smtClean="0"/>
              <a:t>hardcoded</a:t>
            </a:r>
            <a:r>
              <a:rPr lang="el-GR" i="1" dirty="0" smtClean="0"/>
              <a:t>» μέσα στο </a:t>
            </a:r>
            <a:r>
              <a:rPr lang="en-US" i="1" dirty="0" err="1" smtClean="0"/>
              <a:t>GetCourses</a:t>
            </a:r>
            <a:r>
              <a:rPr lang="el-GR" i="1" dirty="0" smtClean="0"/>
              <a:t>. Ακολουθεί ο πίνακας των μαθημάτων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26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</a:t>
            </a:r>
            <a:r>
              <a:rPr lang="en-US" dirty="0" smtClean="0"/>
              <a:t> 1 (</a:t>
            </a:r>
            <a:r>
              <a:rPr lang="el-GR" dirty="0" smtClean="0"/>
              <a:t>Πίνακας μαθημάτων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07514"/>
              </p:ext>
            </p:extLst>
          </p:nvPr>
        </p:nvGraphicFramePr>
        <p:xfrm>
          <a:off x="304800" y="2590800"/>
          <a:ext cx="8458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746760"/>
                <a:gridCol w="2636520"/>
                <a:gridCol w="1691640"/>
                <a:gridCol w="1691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lang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title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visible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Μαθηματικά </a:t>
                      </a:r>
                      <a:r>
                        <a:rPr lang="en-US" sz="2000" dirty="0" smtClean="0"/>
                        <a:t>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math, </a:t>
                      </a:r>
                      <a:r>
                        <a:rPr lang="en-US" sz="2000" dirty="0" err="1" smtClean="0"/>
                        <a:t>sci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Αλγοριθμική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alg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progr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Λειτουργικά Συστήματα </a:t>
                      </a:r>
                      <a:r>
                        <a:rPr lang="en-US" sz="2000" dirty="0" smtClean="0"/>
                        <a:t>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Αντικειμενοστραφής Προγραμματισμός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progr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022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Σύνδεση με βάση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openClass</a:t>
            </a:r>
            <a:r>
              <a:rPr lang="en-US" dirty="0" smtClean="0"/>
              <a:t> </a:t>
            </a:r>
            <a:r>
              <a:rPr lang="el-GR" dirty="0" smtClean="0"/>
              <a:t>εφόσον έχει εγκατασταθεί σωστά παρέχει έναν </a:t>
            </a:r>
            <a:r>
              <a:rPr lang="en-US" dirty="0" smtClean="0"/>
              <a:t>wrapper </a:t>
            </a:r>
            <a:r>
              <a:rPr lang="el-GR" dirty="0" smtClean="0"/>
              <a:t>για σύνδεση με τη βάση δεδομένων</a:t>
            </a:r>
          </a:p>
          <a:p>
            <a:pPr lvl="1"/>
            <a:r>
              <a:rPr lang="el-GR" dirty="0" smtClean="0"/>
              <a:t>Εξασφαλίζει ότι θα γίνει μόνο μια σύνδεση με τη βάση</a:t>
            </a:r>
          </a:p>
          <a:p>
            <a:r>
              <a:rPr lang="el-GR" dirty="0" smtClean="0"/>
              <a:t>Η ανάκτηση της σύνδεσης με την κλήση</a:t>
            </a:r>
            <a:r>
              <a:rPr lang="en-US" dirty="0" smtClean="0"/>
              <a:t> Database::get()</a:t>
            </a:r>
            <a:endParaRPr lang="el-GR" dirty="0" smtClean="0"/>
          </a:p>
          <a:p>
            <a:r>
              <a:rPr lang="el-GR" dirty="0" smtClean="0"/>
              <a:t>Η κύρια κλήση για εκτέλεση ερωτημάτων είναι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n-US" dirty="0" smtClean="0"/>
              <a:t>Database::get()-&gt;</a:t>
            </a:r>
            <a:r>
              <a:rPr lang="en-US" dirty="0" err="1" smtClean="0"/>
              <a:t>queryFunc</a:t>
            </a:r>
            <a:r>
              <a:rPr lang="en-US" dirty="0" smtClean="0"/>
              <a:t>($</a:t>
            </a:r>
            <a:r>
              <a:rPr lang="en-US" dirty="0" err="1" smtClean="0"/>
              <a:t>sql</a:t>
            </a:r>
            <a:r>
              <a:rPr lang="en-US" dirty="0" smtClean="0"/>
              <a:t>, $callback, $argument1, $argument2, …, $</a:t>
            </a:r>
            <a:r>
              <a:rPr lang="en-US" dirty="0" err="1" smtClean="0"/>
              <a:t>argumentN</a:t>
            </a:r>
            <a:r>
              <a:rPr lang="en-US" dirty="0" smtClean="0"/>
              <a:t>);</a:t>
            </a: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6019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</a:t>
            </a:r>
            <a:r>
              <a:rPr lang="el-GR" dirty="0" smtClean="0"/>
              <a:t>μεθόδων της κλάσης </a:t>
            </a:r>
            <a:r>
              <a:rPr lang="en-US" dirty="0" smtClean="0"/>
              <a:t>Database:</a:t>
            </a:r>
          </a:p>
          <a:p>
            <a:r>
              <a:rPr lang="en-US" dirty="0" smtClean="0">
                <a:hlinkClick r:id="rId4"/>
              </a:rPr>
              <a:t>https://github.com/maellak/openeclass/blob/master/modules/db/database.php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3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επεκτείνουμε την άσκηση 1, ώστε ο πίνακας των μαθημάτων να μην είναι «</a:t>
            </a:r>
            <a:r>
              <a:rPr lang="en-US" dirty="0" smtClean="0"/>
              <a:t>hardcoded</a:t>
            </a:r>
            <a:r>
              <a:rPr lang="el-GR" dirty="0" smtClean="0"/>
              <a:t>» αλλά να ανακτάται από τη βάση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output </a:t>
            </a:r>
            <a:r>
              <a:rPr lang="el-GR" dirty="0" smtClean="0"/>
              <a:t>θα πρέπει να περιέχει τα πεδία της προηγούμενης άσκησης και τα εξής επιπλέον</a:t>
            </a:r>
            <a:r>
              <a:rPr lang="en-US" dirty="0" smtClean="0"/>
              <a:t>: </a:t>
            </a:r>
            <a:r>
              <a:rPr lang="en-US" i="1" dirty="0" err="1" smtClean="0"/>
              <a:t>prof_names</a:t>
            </a:r>
            <a:r>
              <a:rPr lang="en-US" i="1" dirty="0" smtClean="0"/>
              <a:t>, </a:t>
            </a:r>
            <a:r>
              <a:rPr lang="en-US" i="1" dirty="0" err="1" smtClean="0"/>
              <a:t>public_code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5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δομή/καλούπι που μας βοηθάει να οργανώσουμε τον κώδικα μας</a:t>
            </a:r>
          </a:p>
          <a:p>
            <a:r>
              <a:rPr lang="el-GR" dirty="0" smtClean="0"/>
              <a:t>Συνήθως παρέχει βιβλιοθήκες για συχνά </a:t>
            </a:r>
            <a:r>
              <a:rPr lang="en-US" dirty="0" smtClean="0"/>
              <a:t>tasks </a:t>
            </a:r>
            <a:r>
              <a:rPr lang="el-GR" dirty="0" smtClean="0"/>
              <a:t>όπως </a:t>
            </a:r>
            <a:r>
              <a:rPr lang="en-US" dirty="0" err="1" smtClean="0"/>
              <a:t>templating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n-US" dirty="0" smtClean="0"/>
              <a:t>routing, request handling </a:t>
            </a:r>
            <a:r>
              <a:rPr lang="el-GR" dirty="0" smtClean="0"/>
              <a:t>κτλ.</a:t>
            </a:r>
            <a:endParaRPr lang="en-US" dirty="0" smtClean="0"/>
          </a:p>
          <a:p>
            <a:r>
              <a:rPr lang="el-GR" dirty="0" smtClean="0"/>
              <a:t>Είναι ένα επίπεδο πιο πάνω από μια απλή βιβλιοθήκη – μας ορίζει πως πρέπει να γραφτεί γενικότερα ο κώδικας αντί να παρέχει απλά συναρτήσεις προς χρήση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6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framework;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Σωστά δομημένος κώδικας από την αρχή – αναγκαζόμαστε να αναλύσουμε και να χωρίσουμε τον κώδικα μας από την αρχή</a:t>
            </a:r>
          </a:p>
          <a:p>
            <a:r>
              <a:rPr lang="el-GR" dirty="0" smtClean="0"/>
              <a:t>Καλύτερη επικοινωνία με άλλους </a:t>
            </a:r>
            <a:r>
              <a:rPr lang="en-US" dirty="0" smtClean="0"/>
              <a:t>developers – </a:t>
            </a:r>
            <a:r>
              <a:rPr lang="el-GR" dirty="0" smtClean="0"/>
              <a:t>οποιοσδήποτε ξέρει το </a:t>
            </a:r>
            <a:r>
              <a:rPr lang="en-US" dirty="0" smtClean="0"/>
              <a:t>framework </a:t>
            </a:r>
            <a:r>
              <a:rPr lang="el-GR" dirty="0" smtClean="0"/>
              <a:t>μπορεί να καταλάβει τον κώδικα μας</a:t>
            </a:r>
            <a:r>
              <a:rPr lang="en-US" dirty="0" smtClean="0"/>
              <a:t> </a:t>
            </a:r>
            <a:r>
              <a:rPr lang="el-GR" dirty="0" smtClean="0"/>
              <a:t>και να συνεισφέρει</a:t>
            </a:r>
            <a:endParaRPr lang="en-US" dirty="0" smtClean="0"/>
          </a:p>
          <a:p>
            <a:r>
              <a:rPr lang="el-GR" dirty="0" smtClean="0"/>
              <a:t>Γρηγορότερη ανάπτυξη – μπορούμε να εστιάσουμε στην εφαρμογή μας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0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Micro-framework</a:t>
            </a:r>
            <a:endParaRPr lang="el-GR" dirty="0" smtClean="0"/>
          </a:p>
          <a:p>
            <a:pPr lvl="1"/>
            <a:r>
              <a:rPr lang="el-GR" dirty="0" smtClean="0"/>
              <a:t>Παρέχει τα ελάχιστα δυνατά </a:t>
            </a:r>
            <a:r>
              <a:rPr lang="en-US" dirty="0" smtClean="0"/>
              <a:t>features </a:t>
            </a:r>
            <a:r>
              <a:rPr lang="el-GR" dirty="0" smtClean="0"/>
              <a:t>που μπορεί να παρέχει ένα </a:t>
            </a:r>
            <a:r>
              <a:rPr lang="en-US" dirty="0" smtClean="0"/>
              <a:t>framework</a:t>
            </a:r>
          </a:p>
          <a:p>
            <a:pPr lvl="1"/>
            <a:r>
              <a:rPr lang="el-GR" dirty="0" smtClean="0"/>
              <a:t>Ελάχιστο </a:t>
            </a:r>
            <a:r>
              <a:rPr lang="en-US" dirty="0" smtClean="0"/>
              <a:t>overhead </a:t>
            </a:r>
            <a:r>
              <a:rPr lang="el-GR" dirty="0" smtClean="0"/>
              <a:t>σε σχέση με την «ελεύθερη» </a:t>
            </a:r>
            <a:r>
              <a:rPr lang="en-US" dirty="0" smtClean="0"/>
              <a:t>PHP</a:t>
            </a:r>
          </a:p>
          <a:p>
            <a:r>
              <a:rPr lang="en-US" dirty="0" smtClean="0"/>
              <a:t>Object oriented</a:t>
            </a:r>
          </a:p>
          <a:p>
            <a:r>
              <a:rPr lang="el-GR" dirty="0" smtClean="0"/>
              <a:t>Πολύ απλό στη χρήση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7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Slim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/>
          </a:bodyPr>
          <a:lstStyle/>
          <a:p>
            <a:r>
              <a:rPr lang="en-US" dirty="0" smtClean="0"/>
              <a:t>Routing </a:t>
            </a:r>
            <a:r>
              <a:rPr lang="el-GR" dirty="0" smtClean="0"/>
              <a:t>με μια παράμετρο</a:t>
            </a:r>
          </a:p>
          <a:p>
            <a:r>
              <a:rPr lang="el-GR" dirty="0" smtClean="0"/>
              <a:t>Τι θα τυπώσει αν ονομάσουμε το αρχείο</a:t>
            </a:r>
            <a:r>
              <a:rPr lang="en-US" dirty="0" smtClean="0"/>
              <a:t> index.php </a:t>
            </a:r>
            <a:r>
              <a:rPr lang="el-GR" dirty="0" smtClean="0"/>
              <a:t>και καλέσουμε </a:t>
            </a:r>
            <a:r>
              <a:rPr lang="en-US" dirty="0" smtClean="0"/>
              <a:t>/index.php/hello/</a:t>
            </a:r>
            <a:r>
              <a:rPr lang="en-US" dirty="0" err="1" smtClean="0"/>
              <a:t>george</a:t>
            </a:r>
            <a:r>
              <a:rPr lang="en-US" dirty="0" smtClean="0"/>
              <a:t> ?</a:t>
            </a:r>
          </a:p>
        </p:txBody>
      </p:sp>
      <p:pic>
        <p:nvPicPr>
          <p:cNvPr id="5" name="Picture 4" descr="Slim Framework 2014-07-06 18-15-58.pn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0" y="1628800"/>
            <a:ext cx="5387400" cy="2185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019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Χρήσιμα </a:t>
            </a:r>
            <a:r>
              <a:rPr lang="en-US" dirty="0" smtClean="0"/>
              <a:t>links:</a:t>
            </a:r>
          </a:p>
          <a:p>
            <a:r>
              <a:rPr lang="en-US" dirty="0" smtClean="0">
                <a:hlinkClick r:id="rId6"/>
              </a:rPr>
              <a:t>http://www.slimframework.com/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7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path /index.php/hello/</a:t>
            </a:r>
            <a:r>
              <a:rPr lang="en-US" dirty="0" err="1" smtClean="0"/>
              <a:t>george</a:t>
            </a:r>
            <a:r>
              <a:rPr lang="el-GR" dirty="0" smtClean="0"/>
              <a:t> δεν είναι «όμορφο»</a:t>
            </a:r>
            <a:endParaRPr lang="en-US" dirty="0" smtClean="0"/>
          </a:p>
          <a:p>
            <a:r>
              <a:rPr lang="el-GR" dirty="0" smtClean="0"/>
              <a:t>Θα ήταν καλύτερο να το μετατρέψουμε σε</a:t>
            </a:r>
            <a:r>
              <a:rPr lang="en-US" dirty="0" smtClean="0"/>
              <a:t>: /hello/</a:t>
            </a:r>
            <a:r>
              <a:rPr lang="en-US" dirty="0" err="1" smtClean="0"/>
              <a:t>george</a:t>
            </a:r>
            <a:endParaRPr lang="en-US" dirty="0" smtClean="0"/>
          </a:p>
          <a:p>
            <a:r>
              <a:rPr lang="el-GR" dirty="0" smtClean="0"/>
              <a:t>Μπορεί να επιτευχθεί με </a:t>
            </a:r>
            <a:r>
              <a:rPr lang="en-US" dirty="0" smtClean="0"/>
              <a:t>URL rewriting</a:t>
            </a:r>
          </a:p>
          <a:p>
            <a:pPr lvl="1"/>
            <a:r>
              <a:rPr lang="en-US" dirty="0" err="1" smtClean="0"/>
              <a:t>mod_rewrite</a:t>
            </a:r>
            <a:r>
              <a:rPr lang="en-US" dirty="0" smtClean="0"/>
              <a:t> </a:t>
            </a:r>
            <a:r>
              <a:rPr lang="el-GR" dirty="0" smtClean="0"/>
              <a:t>στον </a:t>
            </a:r>
            <a:r>
              <a:rPr lang="en-US" dirty="0" smtClean="0"/>
              <a:t>Apache</a:t>
            </a:r>
          </a:p>
          <a:p>
            <a:pPr lvl="1"/>
            <a:r>
              <a:rPr lang="en-US" dirty="0" err="1" smtClean="0"/>
              <a:t>HttpRewriteModule</a:t>
            </a:r>
            <a:r>
              <a:rPr lang="en-US" dirty="0" smtClean="0"/>
              <a:t> </a:t>
            </a:r>
            <a:r>
              <a:rPr lang="el-GR" dirty="0" smtClean="0"/>
              <a:t>στον </a:t>
            </a:r>
            <a:r>
              <a:rPr lang="en-US" dirty="0" err="1" smtClean="0"/>
              <a:t>Nginx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3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0"/>
            <a:ext cx="7620000" cy="3276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err="1" smtClean="0"/>
              <a:t>RewriteEngine</a:t>
            </a:r>
            <a:r>
              <a:rPr lang="en-US" dirty="0" smtClean="0"/>
              <a:t> 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# Some hosts may require you to use the `</a:t>
            </a:r>
            <a:r>
              <a:rPr lang="en-US" dirty="0" err="1" smtClean="0"/>
              <a:t>RewriteBase</a:t>
            </a:r>
            <a:r>
              <a:rPr lang="en-US" dirty="0" smtClean="0"/>
              <a:t>` directive.</a:t>
            </a:r>
          </a:p>
          <a:p>
            <a:pPr lvl="1">
              <a:buNone/>
            </a:pPr>
            <a:r>
              <a:rPr lang="en-US" dirty="0" smtClean="0"/>
              <a:t># If you need to use the `</a:t>
            </a:r>
            <a:r>
              <a:rPr lang="en-US" dirty="0" err="1" smtClean="0"/>
              <a:t>RewriteBase</a:t>
            </a:r>
            <a:r>
              <a:rPr lang="en-US" dirty="0" smtClean="0"/>
              <a:t>` directive, it should be the</a:t>
            </a:r>
          </a:p>
          <a:p>
            <a:pPr lvl="1">
              <a:buNone/>
            </a:pPr>
            <a:r>
              <a:rPr lang="en-US" dirty="0" smtClean="0"/>
              <a:t># absolute physical path to the directory that contains this </a:t>
            </a:r>
            <a:r>
              <a:rPr lang="en-US" dirty="0" err="1" smtClean="0"/>
              <a:t>htaccess</a:t>
            </a:r>
            <a:r>
              <a:rPr lang="en-US" dirty="0" smtClean="0"/>
              <a:t> file.</a:t>
            </a:r>
          </a:p>
          <a:p>
            <a:pPr lvl="1">
              <a:buNone/>
            </a:pPr>
            <a:r>
              <a:rPr lang="en-US" dirty="0" smtClean="0"/>
              <a:t>#</a:t>
            </a:r>
          </a:p>
          <a:p>
            <a:pPr lvl="1">
              <a:buNone/>
            </a:pPr>
            <a:r>
              <a:rPr lang="en-US" dirty="0" err="1" smtClean="0"/>
              <a:t>RewriteBase</a:t>
            </a:r>
            <a:r>
              <a:rPr lang="en-US" dirty="0" smtClean="0"/>
              <a:t> /modules/rest/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RewriteCond</a:t>
            </a:r>
            <a:r>
              <a:rPr lang="en-US" dirty="0" smtClean="0"/>
              <a:t> %{REQUEST_FILENAME} !-f</a:t>
            </a:r>
          </a:p>
          <a:p>
            <a:pPr lvl="1">
              <a:buNone/>
            </a:pPr>
            <a:r>
              <a:rPr lang="en-US" dirty="0" err="1" smtClean="0"/>
              <a:t>RewriteRule</a:t>
            </a:r>
            <a:r>
              <a:rPr lang="en-US" dirty="0" smtClean="0"/>
              <a:t> ^(.*)$ index.php [QSA,L]</a:t>
            </a:r>
          </a:p>
          <a:p>
            <a:endParaRPr lang="en-US" dirty="0" smtClean="0"/>
          </a:p>
          <a:p>
            <a:r>
              <a:rPr lang="el-GR" dirty="0" smtClean="0"/>
              <a:t>Τοποθετείται είτε απευθείας στο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n-US" dirty="0" smtClean="0"/>
              <a:t>server </a:t>
            </a:r>
            <a:r>
              <a:rPr lang="el-GR" dirty="0" smtClean="0"/>
              <a:t>είτε στο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err="1" smtClean="0"/>
              <a:t>mod_rewrite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9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θα το χρησιμοποιήσουμε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/>
          </a:bodyPr>
          <a:lstStyle/>
          <a:p>
            <a:r>
              <a:rPr lang="el-GR" dirty="0" smtClean="0"/>
              <a:t>Θα προσθέσουμε το </a:t>
            </a:r>
            <a:r>
              <a:rPr lang="en-US" dirty="0" smtClean="0"/>
              <a:t>Slim framework</a:t>
            </a:r>
            <a:r>
              <a:rPr lang="el-GR" dirty="0" smtClean="0"/>
              <a:t> στα </a:t>
            </a:r>
            <a:r>
              <a:rPr lang="en-US" dirty="0" smtClean="0"/>
              <a:t>includes </a:t>
            </a:r>
            <a:r>
              <a:rPr lang="el-GR" dirty="0" smtClean="0"/>
              <a:t>του </a:t>
            </a:r>
            <a:r>
              <a:rPr lang="en-US" dirty="0" err="1" smtClean="0"/>
              <a:t>openClass</a:t>
            </a:r>
            <a:endParaRPr lang="en-US" dirty="0" smtClean="0"/>
          </a:p>
          <a:p>
            <a:pPr lvl="1"/>
            <a:r>
              <a:rPr lang="el-GR" dirty="0" smtClean="0"/>
              <a:t>Φάκελος </a:t>
            </a:r>
            <a:r>
              <a:rPr lang="en-US" dirty="0" smtClean="0"/>
              <a:t>/includes</a:t>
            </a:r>
          </a:p>
          <a:p>
            <a:r>
              <a:rPr lang="el-GR" dirty="0" smtClean="0"/>
              <a:t>Θα δημιουργήσουμε ένα νέο </a:t>
            </a:r>
            <a:r>
              <a:rPr lang="en-US" dirty="0" smtClean="0"/>
              <a:t>module </a:t>
            </a:r>
            <a:r>
              <a:rPr lang="el-GR" dirty="0" smtClean="0"/>
              <a:t>στο </a:t>
            </a:r>
            <a:r>
              <a:rPr lang="en-US" dirty="0" err="1" smtClean="0"/>
              <a:t>openClass</a:t>
            </a:r>
            <a:endParaRPr lang="en-US" dirty="0" smtClean="0"/>
          </a:p>
          <a:p>
            <a:pPr lvl="1"/>
            <a:r>
              <a:rPr lang="el-GR" dirty="0" smtClean="0"/>
              <a:t>Φάκελος </a:t>
            </a:r>
            <a:r>
              <a:rPr lang="en-US" dirty="0" smtClean="0"/>
              <a:t>/modules/rest/</a:t>
            </a:r>
          </a:p>
          <a:p>
            <a:r>
              <a:rPr lang="el-GR" dirty="0" smtClean="0"/>
              <a:t>Μέσα στο </a:t>
            </a:r>
            <a:r>
              <a:rPr lang="en-US" dirty="0" smtClean="0"/>
              <a:t>module </a:t>
            </a:r>
            <a:r>
              <a:rPr lang="el-GR" dirty="0" smtClean="0"/>
              <a:t>θα φτιάξουμε ένα </a:t>
            </a:r>
            <a:r>
              <a:rPr lang="en-US" dirty="0" smtClean="0"/>
              <a:t>index.php </a:t>
            </a:r>
            <a:r>
              <a:rPr lang="el-GR" dirty="0" smtClean="0"/>
              <a:t>το οποίο θα φορτώνει το </a:t>
            </a:r>
            <a:r>
              <a:rPr lang="en-US" dirty="0" smtClean="0"/>
              <a:t>Slim</a:t>
            </a:r>
            <a:r>
              <a:rPr lang="el-GR" dirty="0" smtClean="0"/>
              <a:t> και θα αρχικοποιεί το </a:t>
            </a:r>
            <a:r>
              <a:rPr lang="en-US" dirty="0" smtClean="0"/>
              <a:t>routing </a:t>
            </a:r>
            <a:r>
              <a:rPr lang="el-GR" dirty="0" smtClean="0"/>
              <a:t>για τους πόρους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6019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Χρήσιμα </a:t>
            </a:r>
            <a:r>
              <a:rPr lang="en-US" dirty="0" smtClean="0"/>
              <a:t>links:</a:t>
            </a:r>
          </a:p>
          <a:p>
            <a:r>
              <a:rPr lang="en-US" dirty="0" smtClean="0">
                <a:hlinkClick r:id="rId4"/>
              </a:rPr>
              <a:t>http://docs.slimframework.com/#Routing-Overview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8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Υπάρχουσα υποδομή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rest module </a:t>
            </a:r>
            <a:r>
              <a:rPr lang="el-GR" dirty="0" smtClean="0"/>
              <a:t>έχει δημιουργηθεί, με ένα βασικό </a:t>
            </a:r>
            <a:r>
              <a:rPr lang="en-US" dirty="0" smtClean="0"/>
              <a:t>index.php </a:t>
            </a:r>
            <a:r>
              <a:rPr lang="el-GR" dirty="0" smtClean="0"/>
              <a:t>που χειρίζεται την αυθεντικοποίηση</a:t>
            </a:r>
          </a:p>
          <a:p>
            <a:r>
              <a:rPr lang="el-GR" dirty="0" smtClean="0"/>
              <a:t>Επίσης έχει δημιουργηθεί το αρχείο </a:t>
            </a:r>
            <a:r>
              <a:rPr lang="en-US" dirty="0" smtClean="0"/>
              <a:t>courses.php </a:t>
            </a:r>
            <a:r>
              <a:rPr lang="el-GR" dirty="0" smtClean="0"/>
              <a:t>που περιέχει τη δομή των συναρτήσεων που θα χειριστούν τον πόρο </a:t>
            </a:r>
            <a:r>
              <a:rPr lang="en-US" dirty="0" smtClean="0"/>
              <a:t>/courses</a:t>
            </a:r>
            <a:endParaRPr lang="el-GR" dirty="0" smtClean="0"/>
          </a:p>
          <a:p>
            <a:r>
              <a:rPr lang="el-GR" dirty="0" smtClean="0"/>
              <a:t>Η υποδομή έχει δημιουργηθεί για τη διευκόλυνση των ασκήσεων και για να αποτελέσει την αφετηρία για τη δημιουργία άλλων πόρων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05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ARTICULATE_PROJECT_OPEN" val="0"/>
  <p:tag name="ARTICULATE_SLIDE_COUNT" val="14"/>
  <p:tag name="ISPRING_RESOURCE_PATHS_HASH_2" val="1d4f62dfcb4b55e630c954cdb057bd4ab16b5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795</TotalTime>
  <Words>933</Words>
  <Application>Microsoft Office PowerPoint</Application>
  <PresentationFormat>On-screen Show (4:3)</PresentationFormat>
  <Paragraphs>129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slim</vt:lpstr>
      <vt:lpstr>Τι είναι framework</vt:lpstr>
      <vt:lpstr>Γιατί framework;</vt:lpstr>
      <vt:lpstr>Slim</vt:lpstr>
      <vt:lpstr>Παράδειγμα Slim</vt:lpstr>
      <vt:lpstr>URL rewriting</vt:lpstr>
      <vt:lpstr>Παράδειγμα mod_rewrite</vt:lpstr>
      <vt:lpstr>Πως θα το χρησιμοποιήσουμε</vt:lpstr>
      <vt:lpstr>Υπάρχουσα υποδομή</vt:lpstr>
      <vt:lpstr>Άσκηση 1</vt:lpstr>
      <vt:lpstr>Άσκηση 1 (Πίνακας μαθημάτων)</vt:lpstr>
      <vt:lpstr>Σύνδεση με βάση δεδομένων</vt:lpstr>
      <vt:lpstr>Άσκηση 2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alex</cp:lastModifiedBy>
  <cp:revision>184</cp:revision>
  <dcterms:created xsi:type="dcterms:W3CDTF">2014-05-12T08:31:42Z</dcterms:created>
  <dcterms:modified xsi:type="dcterms:W3CDTF">2014-07-14T17:16:02Z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