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1" r:id="rId9"/>
    <p:sldId id="262"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3E947575-954B-42B0-AE56-BF11F32E4CAC}" type="datetimeFigureOut">
              <a:rPr lang="el-GR" smtClean="0"/>
              <a:t>25/11/2014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108F823-3285-437D-B3D0-AFAAFBC0D0BB}" type="slidenum">
              <a:rPr lang="el-GR" smtClean="0"/>
              <a:t>‹#›</a:t>
            </a:fld>
            <a:endParaRPr lang="el-GR"/>
          </a:p>
        </p:txBody>
      </p:sp>
    </p:spTree>
    <p:extLst>
      <p:ext uri="{BB962C8B-B14F-4D97-AF65-F5344CB8AC3E}">
        <p14:creationId xmlns:p14="http://schemas.microsoft.com/office/powerpoint/2010/main" val="553766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3E947575-954B-42B0-AE56-BF11F32E4CAC}" type="datetimeFigureOut">
              <a:rPr lang="el-GR" smtClean="0"/>
              <a:t>25/11/2014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108F823-3285-437D-B3D0-AFAAFBC0D0BB}" type="slidenum">
              <a:rPr lang="el-GR" smtClean="0"/>
              <a:t>‹#›</a:t>
            </a:fld>
            <a:endParaRPr lang="el-GR"/>
          </a:p>
        </p:txBody>
      </p:sp>
    </p:spTree>
    <p:extLst>
      <p:ext uri="{BB962C8B-B14F-4D97-AF65-F5344CB8AC3E}">
        <p14:creationId xmlns:p14="http://schemas.microsoft.com/office/powerpoint/2010/main" val="2295474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3E947575-954B-42B0-AE56-BF11F32E4CAC}" type="datetimeFigureOut">
              <a:rPr lang="el-GR" smtClean="0"/>
              <a:t>25/11/2014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108F823-3285-437D-B3D0-AFAAFBC0D0BB}" type="slidenum">
              <a:rPr lang="el-GR" smtClean="0"/>
              <a:t>‹#›</a:t>
            </a:fld>
            <a:endParaRPr lang="el-GR"/>
          </a:p>
        </p:txBody>
      </p:sp>
    </p:spTree>
    <p:extLst>
      <p:ext uri="{BB962C8B-B14F-4D97-AF65-F5344CB8AC3E}">
        <p14:creationId xmlns:p14="http://schemas.microsoft.com/office/powerpoint/2010/main" val="896534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3E947575-954B-42B0-AE56-BF11F32E4CAC}" type="datetimeFigureOut">
              <a:rPr lang="el-GR" smtClean="0"/>
              <a:t>25/11/2014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108F823-3285-437D-B3D0-AFAAFBC0D0BB}" type="slidenum">
              <a:rPr lang="el-GR" smtClean="0"/>
              <a:t>‹#›</a:t>
            </a:fld>
            <a:endParaRPr lang="el-GR"/>
          </a:p>
        </p:txBody>
      </p:sp>
    </p:spTree>
    <p:extLst>
      <p:ext uri="{BB962C8B-B14F-4D97-AF65-F5344CB8AC3E}">
        <p14:creationId xmlns:p14="http://schemas.microsoft.com/office/powerpoint/2010/main" val="2622465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947575-954B-42B0-AE56-BF11F32E4CAC}" type="datetimeFigureOut">
              <a:rPr lang="el-GR" smtClean="0"/>
              <a:t>25/11/2014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108F823-3285-437D-B3D0-AFAAFBC0D0BB}" type="slidenum">
              <a:rPr lang="el-GR" smtClean="0"/>
              <a:t>‹#›</a:t>
            </a:fld>
            <a:endParaRPr lang="el-GR"/>
          </a:p>
        </p:txBody>
      </p:sp>
    </p:spTree>
    <p:extLst>
      <p:ext uri="{BB962C8B-B14F-4D97-AF65-F5344CB8AC3E}">
        <p14:creationId xmlns:p14="http://schemas.microsoft.com/office/powerpoint/2010/main" val="764939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3E947575-954B-42B0-AE56-BF11F32E4CAC}" type="datetimeFigureOut">
              <a:rPr lang="el-GR" smtClean="0"/>
              <a:t>25/11/2014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108F823-3285-437D-B3D0-AFAAFBC0D0BB}" type="slidenum">
              <a:rPr lang="el-GR" smtClean="0"/>
              <a:t>‹#›</a:t>
            </a:fld>
            <a:endParaRPr lang="el-GR"/>
          </a:p>
        </p:txBody>
      </p:sp>
    </p:spTree>
    <p:extLst>
      <p:ext uri="{BB962C8B-B14F-4D97-AF65-F5344CB8AC3E}">
        <p14:creationId xmlns:p14="http://schemas.microsoft.com/office/powerpoint/2010/main" val="3398885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3E947575-954B-42B0-AE56-BF11F32E4CAC}" type="datetimeFigureOut">
              <a:rPr lang="el-GR" smtClean="0"/>
              <a:t>25/11/2014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108F823-3285-437D-B3D0-AFAAFBC0D0BB}" type="slidenum">
              <a:rPr lang="el-GR" smtClean="0"/>
              <a:t>‹#›</a:t>
            </a:fld>
            <a:endParaRPr lang="el-GR"/>
          </a:p>
        </p:txBody>
      </p:sp>
    </p:spTree>
    <p:extLst>
      <p:ext uri="{BB962C8B-B14F-4D97-AF65-F5344CB8AC3E}">
        <p14:creationId xmlns:p14="http://schemas.microsoft.com/office/powerpoint/2010/main" val="147281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3E947575-954B-42B0-AE56-BF11F32E4CAC}" type="datetimeFigureOut">
              <a:rPr lang="el-GR" smtClean="0"/>
              <a:t>25/11/2014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108F823-3285-437D-B3D0-AFAAFBC0D0BB}" type="slidenum">
              <a:rPr lang="el-GR" smtClean="0"/>
              <a:t>‹#›</a:t>
            </a:fld>
            <a:endParaRPr lang="el-GR"/>
          </a:p>
        </p:txBody>
      </p:sp>
    </p:spTree>
    <p:extLst>
      <p:ext uri="{BB962C8B-B14F-4D97-AF65-F5344CB8AC3E}">
        <p14:creationId xmlns:p14="http://schemas.microsoft.com/office/powerpoint/2010/main" val="4036162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947575-954B-42B0-AE56-BF11F32E4CAC}" type="datetimeFigureOut">
              <a:rPr lang="el-GR" smtClean="0"/>
              <a:t>25/11/2014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5108F823-3285-437D-B3D0-AFAAFBC0D0BB}" type="slidenum">
              <a:rPr lang="el-GR" smtClean="0"/>
              <a:t>‹#›</a:t>
            </a:fld>
            <a:endParaRPr lang="el-GR"/>
          </a:p>
        </p:txBody>
      </p:sp>
    </p:spTree>
    <p:extLst>
      <p:ext uri="{BB962C8B-B14F-4D97-AF65-F5344CB8AC3E}">
        <p14:creationId xmlns:p14="http://schemas.microsoft.com/office/powerpoint/2010/main" val="2917660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947575-954B-42B0-AE56-BF11F32E4CAC}" type="datetimeFigureOut">
              <a:rPr lang="el-GR" smtClean="0"/>
              <a:t>25/11/2014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108F823-3285-437D-B3D0-AFAAFBC0D0BB}" type="slidenum">
              <a:rPr lang="el-GR" smtClean="0"/>
              <a:t>‹#›</a:t>
            </a:fld>
            <a:endParaRPr lang="el-GR"/>
          </a:p>
        </p:txBody>
      </p:sp>
    </p:spTree>
    <p:extLst>
      <p:ext uri="{BB962C8B-B14F-4D97-AF65-F5344CB8AC3E}">
        <p14:creationId xmlns:p14="http://schemas.microsoft.com/office/powerpoint/2010/main" val="2519693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947575-954B-42B0-AE56-BF11F32E4CAC}" type="datetimeFigureOut">
              <a:rPr lang="el-GR" smtClean="0"/>
              <a:t>25/11/2014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108F823-3285-437D-B3D0-AFAAFBC0D0BB}" type="slidenum">
              <a:rPr lang="el-GR" smtClean="0"/>
              <a:t>‹#›</a:t>
            </a:fld>
            <a:endParaRPr lang="el-GR"/>
          </a:p>
        </p:txBody>
      </p:sp>
    </p:spTree>
    <p:extLst>
      <p:ext uri="{BB962C8B-B14F-4D97-AF65-F5344CB8AC3E}">
        <p14:creationId xmlns:p14="http://schemas.microsoft.com/office/powerpoint/2010/main" val="1418734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47575-954B-42B0-AE56-BF11F32E4CAC}" type="datetimeFigureOut">
              <a:rPr lang="el-GR" smtClean="0"/>
              <a:t>25/11/2014</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08F823-3285-437D-B3D0-AFAAFBC0D0BB}" type="slidenum">
              <a:rPr lang="el-GR" smtClean="0"/>
              <a:t>‹#›</a:t>
            </a:fld>
            <a:endParaRPr lang="el-GR"/>
          </a:p>
        </p:txBody>
      </p:sp>
    </p:spTree>
    <p:extLst>
      <p:ext uri="{BB962C8B-B14F-4D97-AF65-F5344CB8AC3E}">
        <p14:creationId xmlns:p14="http://schemas.microsoft.com/office/powerpoint/2010/main" val="372459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iki.secondlife.com/wiki/LSL_Tutorial" TargetMode="External"/><Relationship Id="rId2" Type="http://schemas.openxmlformats.org/officeDocument/2006/relationships/hyperlink" Target="http://opensimulator.org/wiki/Scripting_Documentatio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3greeneggs.com/autoscrip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3155207"/>
            <a:ext cx="7772400" cy="1470025"/>
          </a:xfrm>
        </p:spPr>
        <p:txBody>
          <a:bodyPr>
            <a:normAutofit/>
          </a:bodyPr>
          <a:lstStyle/>
          <a:p>
            <a:r>
              <a:rPr lang="el-GR" sz="3200" b="1" dirty="0"/>
              <a:t>Προσθήκη </a:t>
            </a:r>
            <a:r>
              <a:rPr lang="el-GR" sz="3200" b="1" dirty="0" err="1"/>
              <a:t>διαδραστικότητας</a:t>
            </a:r>
            <a:r>
              <a:rPr lang="el-GR" sz="3200" b="1" dirty="0"/>
              <a:t> στους </a:t>
            </a:r>
            <a:r>
              <a:rPr lang="el-GR" sz="3200" b="1" dirty="0" smtClean="0"/>
              <a:t>κόσμους</a:t>
            </a:r>
            <a:r>
              <a:rPr lang="en-US" sz="3200" b="1" dirty="0" smtClean="0"/>
              <a:t/>
            </a:r>
            <a:br>
              <a:rPr lang="en-US" sz="3200" b="1" dirty="0" smtClean="0"/>
            </a:br>
            <a:r>
              <a:rPr lang="en-US" sz="3200" b="1" dirty="0" smtClean="0"/>
              <a:t>SCRIPTING</a:t>
            </a:r>
            <a:endParaRPr lang="el-GR" sz="3200" b="1" dirty="0"/>
          </a:p>
        </p:txBody>
      </p:sp>
      <p:sp>
        <p:nvSpPr>
          <p:cNvPr id="3" name="Subtitle 2"/>
          <p:cNvSpPr>
            <a:spLocks noGrp="1"/>
          </p:cNvSpPr>
          <p:nvPr>
            <p:ph type="subTitle" idx="1"/>
          </p:nvPr>
        </p:nvSpPr>
        <p:spPr>
          <a:xfrm>
            <a:off x="1331640" y="5013176"/>
            <a:ext cx="6400800" cy="1752600"/>
          </a:xfrm>
        </p:spPr>
        <p:txBody>
          <a:bodyPr/>
          <a:lstStyle/>
          <a:p>
            <a:r>
              <a:rPr lang="el-GR" dirty="0" smtClean="0"/>
              <a:t>Γιάννης </a:t>
            </a:r>
            <a:r>
              <a:rPr lang="el-GR" dirty="0" err="1" smtClean="0"/>
              <a:t>Κωσταρίκας</a:t>
            </a:r>
            <a:endParaRPr lang="el-GR" dirty="0" smtClean="0"/>
          </a:p>
          <a:p>
            <a:r>
              <a:rPr lang="el-GR" dirty="0" smtClean="0"/>
              <a:t>28/11/2014</a:t>
            </a:r>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8857" y="145136"/>
            <a:ext cx="6480720" cy="2972518"/>
          </a:xfrm>
          <a:prstGeom prst="rect">
            <a:avLst/>
          </a:prstGeom>
        </p:spPr>
      </p:pic>
    </p:spTree>
    <p:extLst>
      <p:ext uri="{BB962C8B-B14F-4D97-AF65-F5344CB8AC3E}">
        <p14:creationId xmlns:p14="http://schemas.microsoft.com/office/powerpoint/2010/main" val="3994888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smtClean="0"/>
              <a:t>Διαδραστικότητα</a:t>
            </a:r>
            <a:endParaRPr lang="el-GR" dirty="0"/>
          </a:p>
        </p:txBody>
      </p:sp>
      <p:sp>
        <p:nvSpPr>
          <p:cNvPr id="3" name="Content Placeholder 2"/>
          <p:cNvSpPr>
            <a:spLocks noGrp="1"/>
          </p:cNvSpPr>
          <p:nvPr>
            <p:ph idx="1"/>
          </p:nvPr>
        </p:nvSpPr>
        <p:spPr/>
        <p:txBody>
          <a:bodyPr>
            <a:normAutofit/>
          </a:bodyPr>
          <a:lstStyle/>
          <a:p>
            <a:endParaRPr lang="el-GR" sz="2000" b="1" dirty="0" smtClean="0"/>
          </a:p>
          <a:p>
            <a:r>
              <a:rPr lang="el-GR" sz="2000" b="1" dirty="0" err="1" smtClean="0"/>
              <a:t>Διαδραστικότητα</a:t>
            </a:r>
            <a:r>
              <a:rPr lang="el-GR" sz="2000" dirty="0" smtClean="0"/>
              <a:t> (</a:t>
            </a:r>
            <a:r>
              <a:rPr lang="el-GR" sz="2000" dirty="0" err="1"/>
              <a:t>interactivity</a:t>
            </a:r>
            <a:r>
              <a:rPr lang="el-GR" sz="2000" dirty="0"/>
              <a:t>) είναι η δυνατότητα ενός μέσου να δέχεται αμφίδρομη επικοινωνία</a:t>
            </a:r>
            <a:r>
              <a:rPr lang="el-GR" sz="2000" dirty="0" smtClean="0"/>
              <a:t>.</a:t>
            </a:r>
          </a:p>
          <a:p>
            <a:endParaRPr lang="el-GR" sz="2000" dirty="0" smtClean="0"/>
          </a:p>
          <a:p>
            <a:r>
              <a:rPr lang="el-GR" sz="2000" dirty="0" smtClean="0"/>
              <a:t> Πρόκειται για τη δυνατότητα </a:t>
            </a:r>
            <a:r>
              <a:rPr lang="el-GR" sz="2000" dirty="0" smtClean="0"/>
              <a:t>που έχει ο χρήστης </a:t>
            </a:r>
            <a:r>
              <a:rPr lang="el-GR" sz="2000" dirty="0" smtClean="0"/>
              <a:t>να </a:t>
            </a:r>
            <a:r>
              <a:rPr lang="el-GR" sz="2000" b="1" dirty="0"/>
              <a:t>αλληλεπιδρά</a:t>
            </a:r>
            <a:r>
              <a:rPr lang="el-GR" sz="2000" dirty="0"/>
              <a:t> με το περιβάλλον της </a:t>
            </a:r>
            <a:r>
              <a:rPr lang="el-GR" sz="2000" dirty="0" smtClean="0"/>
              <a:t>εφαρμογής, δηλαδή </a:t>
            </a:r>
            <a:r>
              <a:rPr lang="el-GR" sz="2000" dirty="0"/>
              <a:t>να συμμετέχει στην εξέλιξή της και να ελέγχει δυναμικά την παρουσίαση της πληροφορίας στην οθόνη του. Χάρη σε αυτήν την ιδιότητα, ο χρήστης καθορίζει τη μορφή, τη σειρά και την ταχύτητα με την οποία παρουσιάζεται η πληροφορία.</a:t>
            </a:r>
          </a:p>
        </p:txBody>
      </p:sp>
    </p:spTree>
    <p:extLst>
      <p:ext uri="{BB962C8B-B14F-4D97-AF65-F5344CB8AC3E}">
        <p14:creationId xmlns:p14="http://schemas.microsoft.com/office/powerpoint/2010/main" val="10180703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LSL Scripting</a:t>
            </a:r>
            <a:endParaRPr lang="el-GR" dirty="0"/>
          </a:p>
        </p:txBody>
      </p:sp>
      <p:sp>
        <p:nvSpPr>
          <p:cNvPr id="3" name="Content Placeholder 2"/>
          <p:cNvSpPr>
            <a:spLocks noGrp="1"/>
          </p:cNvSpPr>
          <p:nvPr>
            <p:ph idx="1"/>
          </p:nvPr>
        </p:nvSpPr>
        <p:spPr/>
        <p:txBody>
          <a:bodyPr>
            <a:noAutofit/>
          </a:bodyPr>
          <a:lstStyle/>
          <a:p>
            <a:r>
              <a:rPr lang="el-GR" sz="2000" dirty="0" smtClean="0"/>
              <a:t>Μία από τις αιτίες της απήχησης των τρισδιάστατων κόσμων (</a:t>
            </a:r>
            <a:r>
              <a:rPr lang="en-US" sz="2000" dirty="0" err="1" smtClean="0"/>
              <a:t>Opensim</a:t>
            </a:r>
            <a:r>
              <a:rPr lang="en-US" sz="2000" dirty="0" smtClean="0"/>
              <a:t>, Second Life</a:t>
            </a:r>
            <a:r>
              <a:rPr lang="el-GR" sz="2000" dirty="0" smtClean="0"/>
              <a:t>)</a:t>
            </a:r>
            <a:r>
              <a:rPr lang="en-US" sz="2000" dirty="0" smtClean="0"/>
              <a:t> </a:t>
            </a:r>
            <a:r>
              <a:rPr lang="el-GR" sz="2000" dirty="0" smtClean="0"/>
              <a:t>είναι η δυνατότητα που παρέχεται για κατασκευή αντικειμένων (</a:t>
            </a:r>
            <a:r>
              <a:rPr lang="en-US" sz="2000" dirty="0" smtClean="0"/>
              <a:t>building</a:t>
            </a:r>
            <a:r>
              <a:rPr lang="el-GR" sz="2000" dirty="0" smtClean="0"/>
              <a:t>)</a:t>
            </a:r>
            <a:r>
              <a:rPr lang="en-US" sz="2000" dirty="0" smtClean="0"/>
              <a:t> </a:t>
            </a:r>
            <a:r>
              <a:rPr lang="el-GR" sz="2000" dirty="0" smtClean="0"/>
              <a:t>μέσα στον κόσμο (κτίρια, έπιπλα, ρούχα κτλ.)</a:t>
            </a:r>
            <a:endParaRPr lang="en-US" sz="2000" dirty="0" smtClean="0"/>
          </a:p>
          <a:p>
            <a:endParaRPr lang="el-GR" sz="2000" dirty="0" smtClean="0"/>
          </a:p>
          <a:p>
            <a:r>
              <a:rPr lang="el-GR" sz="2000" dirty="0" smtClean="0"/>
              <a:t>Μόλις ένα αντικείμενο έχει κατασκευαστεί, η </a:t>
            </a:r>
            <a:r>
              <a:rPr lang="el-GR" sz="2000" dirty="0" err="1" smtClean="0"/>
              <a:t>διαδραστικότητα</a:t>
            </a:r>
            <a:r>
              <a:rPr lang="el-GR" sz="2000" dirty="0" smtClean="0"/>
              <a:t> και η συμπεριφορά του μπορεί να καθοριστεί με τη διαδικασία που ονομάζεται </a:t>
            </a:r>
            <a:r>
              <a:rPr lang="en-US" sz="2000" b="1" dirty="0" smtClean="0"/>
              <a:t>scripting</a:t>
            </a:r>
            <a:r>
              <a:rPr lang="en-US" sz="2000" dirty="0" smtClean="0"/>
              <a:t>.</a:t>
            </a:r>
            <a:endParaRPr lang="el-GR" sz="2000" dirty="0" smtClean="0"/>
          </a:p>
          <a:p>
            <a:endParaRPr lang="en-US" sz="2000" dirty="0"/>
          </a:p>
          <a:p>
            <a:r>
              <a:rPr lang="el-GR" sz="2000" dirty="0" smtClean="0"/>
              <a:t>Πολλά αντικείμενα στο </a:t>
            </a:r>
            <a:r>
              <a:rPr lang="en-US" sz="2000" dirty="0" err="1" smtClean="0"/>
              <a:t>Opensim</a:t>
            </a:r>
            <a:r>
              <a:rPr lang="en-US" sz="2000" dirty="0" smtClean="0"/>
              <a:t> </a:t>
            </a:r>
            <a:r>
              <a:rPr lang="el-GR" sz="2000" dirty="0" smtClean="0"/>
              <a:t>περιέχουν </a:t>
            </a:r>
            <a:r>
              <a:rPr lang="en-US" sz="2000" dirty="0" smtClean="0"/>
              <a:t>scripts. </a:t>
            </a:r>
            <a:r>
              <a:rPr lang="el-GR" sz="2000" dirty="0" smtClean="0"/>
              <a:t>Τα </a:t>
            </a:r>
            <a:r>
              <a:rPr lang="en-US" sz="2000" dirty="0" smtClean="0"/>
              <a:t>scripts </a:t>
            </a:r>
            <a:r>
              <a:rPr lang="el-GR" sz="2000" dirty="0" smtClean="0"/>
              <a:t>είναι γραμμένα με τη γλώσσα προγραμματισμού </a:t>
            </a:r>
            <a:r>
              <a:rPr lang="en-US" sz="2000" b="1" dirty="0" smtClean="0"/>
              <a:t>LSL</a:t>
            </a:r>
            <a:r>
              <a:rPr lang="en-US" sz="2000" dirty="0" smtClean="0"/>
              <a:t> (Linden Scripting Language) </a:t>
            </a:r>
            <a:r>
              <a:rPr lang="el-GR" sz="2000" dirty="0" smtClean="0"/>
              <a:t>και ουσιαστικά επιτρέπουν την αλληλεπίδραση μεταξύ αντικειμένων και </a:t>
            </a:r>
            <a:r>
              <a:rPr lang="en-US" sz="2000" dirty="0" smtClean="0"/>
              <a:t>avatars.</a:t>
            </a:r>
            <a:endParaRPr lang="el-GR" sz="2000" dirty="0"/>
          </a:p>
        </p:txBody>
      </p:sp>
    </p:spTree>
    <p:extLst>
      <p:ext uri="{BB962C8B-B14F-4D97-AF65-F5344CB8AC3E}">
        <p14:creationId xmlns:p14="http://schemas.microsoft.com/office/powerpoint/2010/main" val="11435064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LSL Scripting</a:t>
            </a:r>
            <a:endParaRPr lang="el-GR" dirty="0"/>
          </a:p>
        </p:txBody>
      </p:sp>
      <p:sp>
        <p:nvSpPr>
          <p:cNvPr id="3" name="Content Placeholder 2"/>
          <p:cNvSpPr>
            <a:spLocks noGrp="1"/>
          </p:cNvSpPr>
          <p:nvPr>
            <p:ph idx="1"/>
          </p:nvPr>
        </p:nvSpPr>
        <p:spPr/>
        <p:txBody>
          <a:bodyPr>
            <a:noAutofit/>
          </a:bodyPr>
          <a:lstStyle/>
          <a:p>
            <a:r>
              <a:rPr lang="el-GR" sz="2000" dirty="0" smtClean="0"/>
              <a:t>Η</a:t>
            </a:r>
            <a:r>
              <a:rPr lang="el-GR" sz="2000" b="1" dirty="0" smtClean="0"/>
              <a:t> </a:t>
            </a:r>
            <a:r>
              <a:rPr lang="en-US" sz="2000" b="1" dirty="0" smtClean="0"/>
              <a:t>Linden Scripting Language </a:t>
            </a:r>
            <a:r>
              <a:rPr lang="el-GR" sz="2000" dirty="0" smtClean="0"/>
              <a:t>επιτρέπει σε κάποιον που βρίσκεται μέσα στον κόσμο να προγραμματίσει τα τρισδιάστατα αντικείμενα γύρω του. Χωρίς αυτόν τον προγραμματισμό, τα αντικείμενα που χτίζονται μέσα στον κόσμο δεν έχουν καμία δυνατότητα αλληλεπίδρασης ή κίνησης. Η προσθήκη ενός </a:t>
            </a:r>
            <a:r>
              <a:rPr lang="en-US" sz="2000" dirty="0" smtClean="0"/>
              <a:t>script </a:t>
            </a:r>
            <a:r>
              <a:rPr lang="el-GR" sz="2000" dirty="0" smtClean="0"/>
              <a:t>στο αντικείμενο θα του επιτρέψει να αλληλεπιδρά με τον κόσμο γύρω του.</a:t>
            </a:r>
          </a:p>
          <a:p>
            <a:pPr marL="0" indent="0">
              <a:buNone/>
            </a:pPr>
            <a:endParaRPr lang="en-US" sz="2000" dirty="0" smtClean="0"/>
          </a:p>
          <a:p>
            <a:r>
              <a:rPr lang="el-GR" sz="2000" dirty="0" smtClean="0"/>
              <a:t>Για να είναι ένα </a:t>
            </a:r>
            <a:r>
              <a:rPr lang="en-US" sz="2000" dirty="0" smtClean="0"/>
              <a:t>script </a:t>
            </a:r>
            <a:r>
              <a:rPr lang="el-GR" sz="2000" dirty="0" smtClean="0"/>
              <a:t>ενεργό, να μπορεί δηλαδή να «τρέξει», θα πρέπει να περιέχεται μέσα σε ένα αντικείμενο το οποίο έχει δημιουργηθεί στον κόσμο. Τα </a:t>
            </a:r>
            <a:r>
              <a:rPr lang="en-US" sz="2000" dirty="0" smtClean="0"/>
              <a:t>scripts </a:t>
            </a:r>
            <a:r>
              <a:rPr lang="el-GR" sz="2000" dirty="0" smtClean="0"/>
              <a:t>που περιέχονται μέσα στο αποθετήριο </a:t>
            </a:r>
            <a:r>
              <a:rPr lang="en-US" sz="2000" dirty="0" smtClean="0"/>
              <a:t>(inventory)</a:t>
            </a:r>
            <a:r>
              <a:rPr lang="el-GR" sz="2000" dirty="0" smtClean="0"/>
              <a:t>, είτε είναι μόνα τους ή μέσα σε κάποιο αντικείμενο, δεν μπορούν να τρέξουν.</a:t>
            </a:r>
          </a:p>
        </p:txBody>
      </p:sp>
    </p:spTree>
    <p:extLst>
      <p:ext uri="{BB962C8B-B14F-4D97-AF65-F5344CB8AC3E}">
        <p14:creationId xmlns:p14="http://schemas.microsoft.com/office/powerpoint/2010/main" val="1806797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LSL Scripting</a:t>
            </a:r>
            <a:endParaRPr lang="el-GR" dirty="0"/>
          </a:p>
        </p:txBody>
      </p:sp>
      <p:sp>
        <p:nvSpPr>
          <p:cNvPr id="3" name="Content Placeholder 2"/>
          <p:cNvSpPr>
            <a:spLocks noGrp="1"/>
          </p:cNvSpPr>
          <p:nvPr>
            <p:ph idx="1"/>
          </p:nvPr>
        </p:nvSpPr>
        <p:spPr/>
        <p:txBody>
          <a:bodyPr>
            <a:normAutofit fontScale="47500" lnSpcReduction="20000"/>
          </a:bodyPr>
          <a:lstStyle/>
          <a:p>
            <a:r>
              <a:rPr lang="el-GR" sz="5500" dirty="0" smtClean="0"/>
              <a:t>Ένα </a:t>
            </a:r>
            <a:r>
              <a:rPr lang="en-US" sz="5500" dirty="0" smtClean="0"/>
              <a:t>script</a:t>
            </a:r>
            <a:r>
              <a:rPr lang="el-GR" sz="5500" dirty="0" smtClean="0"/>
              <a:t>, όταν ενεργοποιηθεί, θα επηρεάσει τη συμπεριφορά του αντικειμένου που το περιέχει (π.χ. μπορεί να προκαλέσει τη μετακίνησή του, να αλλάξει τη μορφή του, να στείλει κάποιο μήνυμα</a:t>
            </a:r>
            <a:r>
              <a:rPr lang="en-US" sz="5500" dirty="0" smtClean="0"/>
              <a:t>, </a:t>
            </a:r>
            <a:r>
              <a:rPr lang="el-GR" sz="5500" dirty="0" smtClean="0"/>
              <a:t>να παρουσιάσει κάποιο κείμενο ή μια εικόνα κτλ.)</a:t>
            </a:r>
          </a:p>
          <a:p>
            <a:endParaRPr lang="en-US" sz="5500" dirty="0" smtClean="0"/>
          </a:p>
          <a:p>
            <a:r>
              <a:rPr lang="el-GR" sz="5500" dirty="0" smtClean="0"/>
              <a:t>Ένα </a:t>
            </a:r>
            <a:r>
              <a:rPr lang="en-US" sz="5500" dirty="0" smtClean="0"/>
              <a:t>script </a:t>
            </a:r>
            <a:r>
              <a:rPr lang="el-GR" sz="5500" dirty="0" smtClean="0"/>
              <a:t>μπορεί επίσης να καθορίσει πώς ένα αντικείμενο θα αντιδρά σε κάποιο εξωτερικό ερέθισμα, π.χ. το άγγιγμά του ή την προσέγγισή του από κάποιο </a:t>
            </a:r>
            <a:r>
              <a:rPr lang="en-US" sz="5500" dirty="0" smtClean="0"/>
              <a:t>avatar</a:t>
            </a:r>
            <a:r>
              <a:rPr lang="el-GR" sz="5500" dirty="0" smtClean="0"/>
              <a:t>.</a:t>
            </a:r>
            <a:endParaRPr lang="en-US" sz="5500" dirty="0" smtClean="0"/>
          </a:p>
          <a:p>
            <a:endParaRPr lang="en-US" sz="5500" dirty="0"/>
          </a:p>
          <a:p>
            <a:r>
              <a:rPr lang="el-GR" sz="5500" dirty="0" smtClean="0"/>
              <a:t>Ουσιαστικά, τα </a:t>
            </a:r>
            <a:r>
              <a:rPr lang="en-US" sz="5500" dirty="0" smtClean="0"/>
              <a:t>scripts</a:t>
            </a:r>
            <a:r>
              <a:rPr lang="el-GR" sz="5500" dirty="0" smtClean="0"/>
              <a:t> «ζωντανεύουν» ένα αντικείμενο.</a:t>
            </a:r>
          </a:p>
          <a:p>
            <a:endParaRPr lang="el-GR" sz="5500" dirty="0" smtClean="0"/>
          </a:p>
          <a:p>
            <a:pPr marL="0" indent="0">
              <a:buNone/>
            </a:pPr>
            <a:endParaRPr lang="el-GR" dirty="0"/>
          </a:p>
        </p:txBody>
      </p:sp>
    </p:spTree>
    <p:extLst>
      <p:ext uri="{BB962C8B-B14F-4D97-AF65-F5344CB8AC3E}">
        <p14:creationId xmlns:p14="http://schemas.microsoft.com/office/powerpoint/2010/main" val="3518579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LSL Scripting</a:t>
            </a:r>
            <a:endParaRPr lang="el-GR" dirty="0"/>
          </a:p>
        </p:txBody>
      </p:sp>
      <p:sp>
        <p:nvSpPr>
          <p:cNvPr id="3" name="Content Placeholder 2"/>
          <p:cNvSpPr>
            <a:spLocks noGrp="1"/>
          </p:cNvSpPr>
          <p:nvPr>
            <p:ph idx="1"/>
          </p:nvPr>
        </p:nvSpPr>
        <p:spPr/>
        <p:txBody>
          <a:bodyPr>
            <a:normAutofit fontScale="92500"/>
          </a:bodyPr>
          <a:lstStyle/>
          <a:p>
            <a:endParaRPr lang="el-GR" sz="2900" dirty="0"/>
          </a:p>
          <a:p>
            <a:r>
              <a:rPr lang="el-GR" sz="2900" dirty="0" smtClean="0"/>
              <a:t>Τα </a:t>
            </a:r>
            <a:r>
              <a:rPr lang="en-US" sz="2900" dirty="0" smtClean="0"/>
              <a:t>scripts </a:t>
            </a:r>
            <a:r>
              <a:rPr lang="el-GR" sz="2900" dirty="0" smtClean="0"/>
              <a:t>μπορούν να γραφτούν με τον ενσωματωμένο συντάκτη </a:t>
            </a:r>
            <a:r>
              <a:rPr lang="en-US" sz="2900" dirty="0" smtClean="0"/>
              <a:t>(editor)</a:t>
            </a:r>
            <a:r>
              <a:rPr lang="el-GR" sz="2900" dirty="0" smtClean="0"/>
              <a:t> που περιέχεται στο </a:t>
            </a:r>
            <a:r>
              <a:rPr lang="en-US" sz="2900" dirty="0" err="1" smtClean="0"/>
              <a:t>Opensim</a:t>
            </a:r>
            <a:r>
              <a:rPr lang="en-US" sz="2900" dirty="0" smtClean="0"/>
              <a:t> </a:t>
            </a:r>
            <a:r>
              <a:rPr lang="el-GR" sz="2900" dirty="0" smtClean="0"/>
              <a:t>ή το </a:t>
            </a:r>
            <a:r>
              <a:rPr lang="en-US" sz="2900" dirty="0" smtClean="0"/>
              <a:t>Second Life. </a:t>
            </a:r>
            <a:r>
              <a:rPr lang="el-GR" sz="2900" dirty="0" smtClean="0"/>
              <a:t>Ο συντάκτης εμφανίζεται αν γίνει διπλό κλικ σε ένα νέο ή ένα υπάρχον </a:t>
            </a:r>
            <a:r>
              <a:rPr lang="en-US" sz="2900" dirty="0" smtClean="0"/>
              <a:t>script </a:t>
            </a:r>
            <a:r>
              <a:rPr lang="el-GR" sz="2900" dirty="0" smtClean="0"/>
              <a:t>και δρα ως ένας απλός συντάκτης κειμένου όπου μπορεί κάποιος να εισάγει και να επεξεργαστεί κώδικα</a:t>
            </a:r>
            <a:r>
              <a:rPr lang="el-GR" sz="2900" dirty="0"/>
              <a:t>. </a:t>
            </a:r>
            <a:r>
              <a:rPr lang="el-GR" sz="2900" dirty="0" smtClean="0"/>
              <a:t>Η </a:t>
            </a:r>
            <a:r>
              <a:rPr lang="en-US" sz="2900" dirty="0"/>
              <a:t>LSL </a:t>
            </a:r>
            <a:r>
              <a:rPr lang="el-GR" sz="2900" dirty="0"/>
              <a:t>είναι ειδικά σχεδιασμένη για το </a:t>
            </a:r>
            <a:r>
              <a:rPr lang="en-US" sz="2900" dirty="0"/>
              <a:t>Second Life </a:t>
            </a:r>
            <a:r>
              <a:rPr lang="el-GR" sz="2900" dirty="0"/>
              <a:t>και ακολουθεί πολλές από τις συμβάσεις γλωσσών όπως η </a:t>
            </a:r>
            <a:r>
              <a:rPr lang="en-US" sz="2900" dirty="0"/>
              <a:t>Java </a:t>
            </a:r>
            <a:r>
              <a:rPr lang="el-GR" sz="2900" dirty="0"/>
              <a:t>και η </a:t>
            </a:r>
            <a:r>
              <a:rPr lang="en-US" sz="2900" dirty="0"/>
              <a:t>C.</a:t>
            </a:r>
            <a:endParaRPr lang="el-GR" sz="2900" dirty="0"/>
          </a:p>
          <a:p>
            <a:pPr marL="0" indent="0">
              <a:buNone/>
            </a:pPr>
            <a:endParaRPr lang="el-GR" dirty="0"/>
          </a:p>
        </p:txBody>
      </p:sp>
    </p:spTree>
    <p:extLst>
      <p:ext uri="{BB962C8B-B14F-4D97-AF65-F5344CB8AC3E}">
        <p14:creationId xmlns:p14="http://schemas.microsoft.com/office/powerpoint/2010/main" val="3871718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LSL Scripting</a:t>
            </a:r>
            <a:endParaRPr lang="el-GR" dirty="0"/>
          </a:p>
        </p:txBody>
      </p:sp>
      <p:sp>
        <p:nvSpPr>
          <p:cNvPr id="3" name="Content Placeholder 2"/>
          <p:cNvSpPr>
            <a:spLocks noGrp="1"/>
          </p:cNvSpPr>
          <p:nvPr>
            <p:ph idx="1"/>
          </p:nvPr>
        </p:nvSpPr>
        <p:spPr/>
        <p:txBody>
          <a:bodyPr>
            <a:normAutofit/>
          </a:bodyPr>
          <a:lstStyle/>
          <a:p>
            <a:pPr marL="0" indent="0">
              <a:buNone/>
            </a:pPr>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46" y="1484784"/>
            <a:ext cx="9144000" cy="4615735"/>
          </a:xfrm>
          <a:prstGeom prst="rect">
            <a:avLst/>
          </a:prstGeom>
        </p:spPr>
      </p:pic>
    </p:spTree>
    <p:extLst>
      <p:ext uri="{BB962C8B-B14F-4D97-AF65-F5344CB8AC3E}">
        <p14:creationId xmlns:p14="http://schemas.microsoft.com/office/powerpoint/2010/main" val="3709632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LSL Scripting</a:t>
            </a:r>
            <a:endParaRPr lang="el-GR" dirty="0"/>
          </a:p>
        </p:txBody>
      </p:sp>
      <p:sp>
        <p:nvSpPr>
          <p:cNvPr id="3" name="Content Placeholder 2"/>
          <p:cNvSpPr>
            <a:spLocks noGrp="1"/>
          </p:cNvSpPr>
          <p:nvPr>
            <p:ph idx="1"/>
          </p:nvPr>
        </p:nvSpPr>
        <p:spPr/>
        <p:txBody>
          <a:bodyPr/>
          <a:lstStyle/>
          <a:p>
            <a:endParaRPr lang="el-GR" b="1" dirty="0" smtClean="0"/>
          </a:p>
          <a:p>
            <a:r>
              <a:rPr lang="en-US" b="1" dirty="0" smtClean="0"/>
              <a:t>Scripting </a:t>
            </a:r>
            <a:r>
              <a:rPr lang="en-US" b="1" dirty="0"/>
              <a:t>Documentation</a:t>
            </a:r>
          </a:p>
          <a:p>
            <a:pPr marL="0" indent="0">
              <a:buNone/>
            </a:pPr>
            <a:r>
              <a:rPr lang="en-US" sz="2400" dirty="0">
                <a:hlinkClick r:id="rId2"/>
              </a:rPr>
              <a:t>http://</a:t>
            </a:r>
            <a:r>
              <a:rPr lang="en-US" sz="2400" dirty="0" smtClean="0">
                <a:hlinkClick r:id="rId2"/>
              </a:rPr>
              <a:t>opensimulator.org/wiki/Scripting_Documentation</a:t>
            </a:r>
            <a:endParaRPr lang="en-US" sz="2400" dirty="0" smtClean="0"/>
          </a:p>
          <a:p>
            <a:pPr marL="0" indent="0">
              <a:buNone/>
            </a:pPr>
            <a:endParaRPr lang="en-US" dirty="0"/>
          </a:p>
          <a:p>
            <a:r>
              <a:rPr lang="en-US" b="1" dirty="0" smtClean="0"/>
              <a:t>LSL tutorial</a:t>
            </a:r>
          </a:p>
          <a:p>
            <a:pPr marL="0" indent="0">
              <a:buNone/>
            </a:pPr>
            <a:r>
              <a:rPr lang="en-US" sz="2400" dirty="0">
                <a:hlinkClick r:id="rId3"/>
              </a:rPr>
              <a:t>http://</a:t>
            </a:r>
            <a:r>
              <a:rPr lang="en-US" sz="2400" dirty="0" smtClean="0">
                <a:hlinkClick r:id="rId3"/>
              </a:rPr>
              <a:t>wiki.secondlife.com/wiki/LSL_Tutorial</a:t>
            </a:r>
            <a:endParaRPr lang="en-US" sz="2400" dirty="0" smtClean="0"/>
          </a:p>
          <a:p>
            <a:pPr marL="0" indent="0">
              <a:buNone/>
            </a:pPr>
            <a:endParaRPr lang="en-US" b="1" dirty="0" smtClean="0"/>
          </a:p>
        </p:txBody>
      </p:sp>
    </p:spTree>
    <p:extLst>
      <p:ext uri="{BB962C8B-B14F-4D97-AF65-F5344CB8AC3E}">
        <p14:creationId xmlns:p14="http://schemas.microsoft.com/office/powerpoint/2010/main" val="27973530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LSL Scripting</a:t>
            </a:r>
            <a:endParaRPr lang="el-GR" dirty="0"/>
          </a:p>
        </p:txBody>
      </p:sp>
      <p:sp>
        <p:nvSpPr>
          <p:cNvPr id="3" name="Content Placeholder 2"/>
          <p:cNvSpPr>
            <a:spLocks noGrp="1"/>
          </p:cNvSpPr>
          <p:nvPr>
            <p:ph idx="1"/>
          </p:nvPr>
        </p:nvSpPr>
        <p:spPr/>
        <p:txBody>
          <a:bodyPr/>
          <a:lstStyle/>
          <a:p>
            <a:endParaRPr lang="el-GR" dirty="0" smtClean="0"/>
          </a:p>
          <a:p>
            <a:r>
              <a:rPr lang="el-GR" b="1" dirty="0" smtClean="0"/>
              <a:t>Γεννήτριες </a:t>
            </a:r>
            <a:r>
              <a:rPr lang="en-US" b="1" dirty="0" smtClean="0"/>
              <a:t>scripts</a:t>
            </a:r>
          </a:p>
          <a:p>
            <a:pPr marL="0" indent="0">
              <a:buNone/>
            </a:pPr>
            <a:r>
              <a:rPr lang="en-US" sz="2400" dirty="0">
                <a:hlinkClick r:id="rId2"/>
              </a:rPr>
              <a:t>http://www.3greeneggs.com/autoscript</a:t>
            </a:r>
            <a:r>
              <a:rPr lang="en-US" sz="2400" dirty="0" smtClean="0">
                <a:hlinkClick r:id="rId2"/>
              </a:rPr>
              <a:t>/</a:t>
            </a:r>
            <a:endParaRPr lang="en-US" sz="2400" dirty="0" smtClean="0"/>
          </a:p>
          <a:p>
            <a:pPr marL="0" indent="0">
              <a:buNone/>
            </a:pPr>
            <a:endParaRPr lang="en-US" dirty="0" smtClean="0"/>
          </a:p>
          <a:p>
            <a:pPr marL="0" indent="0">
              <a:buNone/>
            </a:pPr>
            <a:r>
              <a:rPr lang="el-GR" dirty="0" smtClean="0"/>
              <a:t>Ιστοσελίδα που επιτρέπει την αυτόματη δημιουργία βασικών </a:t>
            </a:r>
            <a:r>
              <a:rPr lang="en-US" dirty="0" smtClean="0"/>
              <a:t>scripts</a:t>
            </a:r>
            <a:r>
              <a:rPr lang="el-GR" dirty="0" smtClean="0"/>
              <a:t> χωρίς να χρειάζονται γνώσεις προγραμματισμού  </a:t>
            </a:r>
            <a:endParaRPr lang="el-GR" dirty="0"/>
          </a:p>
        </p:txBody>
      </p:sp>
    </p:spTree>
    <p:extLst>
      <p:ext uri="{BB962C8B-B14F-4D97-AF65-F5344CB8AC3E}">
        <p14:creationId xmlns:p14="http://schemas.microsoft.com/office/powerpoint/2010/main" val="7719222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485</Words>
  <Application>Microsoft Office PowerPoint</Application>
  <PresentationFormat>On-screen Show (4:3)</PresentationFormat>
  <Paragraphs>41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Προσθήκη διαδραστικότητας στους κόσμους SCRIPTING</vt:lpstr>
      <vt:lpstr>Διαδραστικότητα</vt:lpstr>
      <vt:lpstr>LSL Scripting</vt:lpstr>
      <vt:lpstr>LSL Scripting</vt:lpstr>
      <vt:lpstr>LSL Scripting</vt:lpstr>
      <vt:lpstr>LSL Scripting</vt:lpstr>
      <vt:lpstr>LSL Scripting</vt:lpstr>
      <vt:lpstr>LSL Scripting</vt:lpstr>
      <vt:lpstr>LSL Scripting</vt:lpstr>
    </vt:vector>
  </TitlesOfParts>
  <Company>METKA 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Προσθήκη διαδραστικότητας στους κόσμους SCRIPTING</dc:title>
  <dc:creator>Kostarikas, Ioannis</dc:creator>
  <cp:lastModifiedBy>Yiannis</cp:lastModifiedBy>
  <cp:revision>21</cp:revision>
  <dcterms:created xsi:type="dcterms:W3CDTF">2014-11-24T10:42:00Z</dcterms:created>
  <dcterms:modified xsi:type="dcterms:W3CDTF">2014-11-25T17:02:10Z</dcterms:modified>
</cp:coreProperties>
</file>