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67" r:id="rId3"/>
    <p:sldId id="261" r:id="rId4"/>
    <p:sldId id="262" r:id="rId5"/>
    <p:sldId id="263" r:id="rId6"/>
    <p:sldId id="264" r:id="rId7"/>
    <p:sldId id="265" r:id="rId8"/>
    <p:sldId id="266" r:id="rId9"/>
    <p:sldId id="259" r:id="rId10"/>
  </p:sldIdLst>
  <p:sldSz cx="9144000" cy="6858000" type="screen4x3"/>
  <p:notesSz cx="6858000" cy="9144000"/>
  <p:custDataLst>
    <p:tags r:id="rId12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6" autoAdjust="0"/>
    <p:restoredTop sz="94206" autoAdjust="0"/>
  </p:normalViewPr>
  <p:slideViewPr>
    <p:cSldViewPr>
      <p:cViewPr varScale="1">
        <p:scale>
          <a:sx n="106" d="100"/>
          <a:sy n="106" d="100"/>
        </p:scale>
        <p:origin x="17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D6A2D4B-62EC-41A3-863B-FE7468991A8A}" type="slidenum">
              <a:t>3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2832232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9D05AEE-70BF-4ED6-AB1A-F786FCA10431}" type="slidenum">
              <a:t>4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633338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E8EA1DB-5E8B-4217-B685-20608A61E7EE}" type="slidenum">
              <a:t>5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5192925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EE29D70-610D-44AC-B3FC-C76C545EE216}" type="slidenum">
              <a:t>6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3848500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0AF5587-D4D1-4E10-8E7B-EF115604A126}" type="slidenum">
              <a:t>7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3980366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FA364DE-8935-465C-BAB0-2B07F3629DBB}" type="slidenum">
              <a:t>8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val="962306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endParaRPr lang="el-GR" sz="2000" cap="none" dirty="0">
              <a:solidFill>
                <a:schemeClr val="bg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Απόστολος Αναγνωστόπουλος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HTML5/</a:t>
            </a:r>
            <a:r>
              <a:rPr lang="el-GR" dirty="0" err="1"/>
              <a:t>PhoneGap</a:t>
            </a:r>
            <a:r>
              <a:rPr lang="el-GR" dirty="0"/>
              <a:t>/</a:t>
            </a:r>
            <a:r>
              <a:rPr lang="el-GR" dirty="0" err="1"/>
              <a:t>Native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t>2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000" y="2348880"/>
            <a:ext cx="9072000" cy="3652559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2735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11560" y="227211"/>
            <a:ext cx="8153400" cy="769441"/>
          </a:xfrm>
        </p:spPr>
        <p:txBody>
          <a:bodyPr>
            <a:spAutoFit/>
          </a:bodyPr>
          <a:lstStyle/>
          <a:p>
            <a:pPr lvl="0"/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r>
              <a:rPr lang="el-GR" dirty="0">
                <a:latin typeface="+mn-lt"/>
              </a:rPr>
              <a:t>/</a:t>
            </a:r>
            <a:r>
              <a:rPr lang="el-GR" dirty="0" err="1">
                <a:latin typeface="+mn-lt"/>
              </a:rPr>
              <a:t>Native</a:t>
            </a:r>
            <a:endParaRPr lang="el-GR" dirty="0">
              <a:latin typeface="+mn-lt"/>
            </a:endParaRPr>
          </a:p>
        </p:txBody>
      </p:sp>
      <p:sp>
        <p:nvSpPr>
          <p:cNvPr id="3" name="Subtitle 2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 anchor="t">
            <a:no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400" b="1" dirty="0" smtClean="0">
                <a:latin typeface="+mn-lt"/>
              </a:rPr>
              <a:t>HTML5</a:t>
            </a:r>
            <a:endParaRPr lang="el-GR" sz="2400" b="1" dirty="0">
              <a:latin typeface="+mn-lt"/>
            </a:endParaRP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Δίχως </a:t>
            </a:r>
            <a:r>
              <a:rPr lang="el-GR" sz="2400" dirty="0">
                <a:latin typeface="+mn-lt"/>
              </a:rPr>
              <a:t>περιττές διαδικασίες και ελέγχους των </a:t>
            </a:r>
            <a:r>
              <a:rPr lang="el-GR" sz="2400" dirty="0" err="1">
                <a:latin typeface="+mn-lt"/>
              </a:rPr>
              <a:t>app</a:t>
            </a:r>
            <a:r>
              <a:rPr lang="el-GR" sz="2400" dirty="0">
                <a:latin typeface="+mn-lt"/>
              </a:rPr>
              <a:t> </a:t>
            </a:r>
            <a:r>
              <a:rPr lang="el-GR" sz="2400" dirty="0" err="1">
                <a:latin typeface="+mn-lt"/>
              </a:rPr>
              <a:t>store</a:t>
            </a:r>
            <a:r>
              <a:rPr lang="el-GR" sz="2400" dirty="0">
                <a:latin typeface="+mn-lt"/>
              </a:rPr>
              <a:t>.  </a:t>
            </a:r>
          </a:p>
          <a:p>
            <a:pPr marL="1260475" lvl="1" indent="-544513" hangingPunc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Το φτιάχνεις, το ανεβάζεις και τρέχει.</a:t>
            </a:r>
            <a:r>
              <a:rPr lang="el-GR" sz="2400" dirty="0">
                <a:latin typeface="+mn-lt"/>
              </a:rPr>
              <a:t> ---</a:t>
            </a: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Μία </a:t>
            </a:r>
            <a:r>
              <a:rPr lang="el-GR" sz="2400" dirty="0">
                <a:latin typeface="+mn-lt"/>
              </a:rPr>
              <a:t>βάση κώδικα εξυπηρετεί πολλές πλατφόρμες.</a:t>
            </a:r>
          </a:p>
          <a:p>
            <a:pPr marL="1260475" lvl="0" indent="-544513">
              <a:spcBef>
                <a:spcPts val="1200"/>
              </a:spcBef>
              <a:spcAft>
                <a:spcPts val="600"/>
              </a:spcAft>
              <a:buSzPct val="45000"/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Που σημαίνει μικρότερα κόστη ανάπτυξης και συντήρησης!</a:t>
            </a:r>
            <a:r>
              <a:rPr lang="el-GR" sz="2400" dirty="0">
                <a:latin typeface="+mn-lt"/>
              </a:rPr>
              <a:t> ---</a:t>
            </a: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Το </a:t>
            </a:r>
            <a:r>
              <a:rPr lang="el-GR" sz="2400" dirty="0">
                <a:latin typeface="+mn-lt"/>
              </a:rPr>
              <a:t>τελικό προϊόν δε θα είναι ποτέ τέλειο.</a:t>
            </a:r>
          </a:p>
          <a:p>
            <a:pPr marL="1260475" lvl="0" indent="-544513">
              <a:spcBef>
                <a:spcPts val="1200"/>
              </a:spcBef>
              <a:spcAft>
                <a:spcPts val="600"/>
              </a:spcAft>
              <a:buSzPct val="45000"/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Δεν είναι εφικτή η τέλεια ομαλότητα (</a:t>
            </a:r>
            <a:r>
              <a:rPr lang="el-GR" sz="2400" i="1" dirty="0" err="1">
                <a:latin typeface="+mn-lt"/>
              </a:rPr>
              <a:t>smoothness</a:t>
            </a:r>
            <a:r>
              <a:rPr lang="el-GR" sz="2400" i="1" dirty="0">
                <a:latin typeface="+mn-lt"/>
              </a:rPr>
              <a:t>) του </a:t>
            </a:r>
            <a:r>
              <a:rPr lang="el-GR" sz="2400" i="1" dirty="0" err="1">
                <a:latin typeface="+mn-lt"/>
              </a:rPr>
              <a:t>native</a:t>
            </a:r>
            <a:r>
              <a:rPr lang="el-GR" sz="2400" i="1" dirty="0">
                <a:latin typeface="+mn-lt"/>
              </a:rPr>
              <a:t> κώδικα.</a:t>
            </a:r>
            <a:r>
              <a:rPr lang="el-GR" sz="2400" dirty="0">
                <a:latin typeface="+mn-lt"/>
              </a:rPr>
              <a:t> ---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143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HTML5/PhoneGap/Native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l-GR" sz="2400" b="1" dirty="0" smtClean="0">
                <a:latin typeface="+mn-lt"/>
                <a:ea typeface="Kozuka Gothic Pro EL" panose="020B0200000000000000" pitchFamily="34" charset="-128"/>
              </a:rPr>
              <a:t>PhoneGap</a:t>
            </a:r>
            <a:endParaRPr lang="el-GR" sz="2400" b="1" dirty="0">
              <a:latin typeface="+mn-lt"/>
              <a:ea typeface="Kozuka Gothic Pro EL" panose="020B0200000000000000" pitchFamily="34" charset="-128"/>
            </a:endParaRPr>
          </a:p>
          <a:p>
            <a:pPr marL="0" lvl="0" indent="358775">
              <a:spcAft>
                <a:spcPts val="600"/>
              </a:spcAft>
              <a:buNone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δηλαδή γράφω σε HTML5, αλλά το πακετάρω ως </a:t>
            </a:r>
            <a:r>
              <a:rPr lang="el-GR" sz="2400" dirty="0" err="1">
                <a:latin typeface="+mn-lt"/>
                <a:ea typeface="Kozuka Gothic Pro EL" panose="020B0200000000000000" pitchFamily="34" charset="-128"/>
              </a:rPr>
              <a:t>native</a:t>
            </a:r>
            <a:endParaRPr lang="el-GR" sz="2400" dirty="0">
              <a:latin typeface="+mn-lt"/>
              <a:ea typeface="Kozuka Gothic Pro EL" panose="020B0200000000000000" pitchFamily="34" charset="-128"/>
            </a:endParaRP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Σε σχέση με την HTML5, πρέπει να περάσεις από διαδικασίες ελέγχου.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 Έχεις καλύτερη πρόσβαση σε εγγενείς δυνατότητες από την HTML5.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Το τελικό προϊόν πάλι δε θα είναι τέλειο, αλλά θα είναι εγγύτερα στον </a:t>
            </a:r>
            <a:r>
              <a:rPr lang="el-GR" sz="2400" dirty="0" err="1">
                <a:latin typeface="+mn-lt"/>
                <a:ea typeface="Kozuka Gothic Pro EL" panose="020B0200000000000000" pitchFamily="34" charset="-128"/>
              </a:rPr>
              <a:t>native</a:t>
            </a: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 κώδικα από την HTML5.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Γράφεις μια φορά, το τρέχεις σε πολλές πλατφόρμες.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581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Arial" pitchFamily="18"/>
              </a:rPr>
              <a:t>PhoneGap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/>
          <a:stretch>
            <a:fillRect/>
          </a:stretch>
        </p:blipFill>
        <p:spPr>
          <a:xfrm>
            <a:off x="495300" y="2442341"/>
            <a:ext cx="8153400" cy="281151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1853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HTML5/PhoneGap/Native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>
            <a:noAutofit/>
          </a:bodyPr>
          <a:lstStyle/>
          <a:p>
            <a:pPr lvl="0"/>
            <a:r>
              <a:rPr lang="el-GR" sz="2200" b="1" dirty="0" err="1" smtClean="0">
                <a:latin typeface="+mn-lt"/>
              </a:rPr>
              <a:t>Native</a:t>
            </a:r>
            <a:endParaRPr lang="el-GR" sz="2200" b="1" dirty="0">
              <a:latin typeface="+mn-lt"/>
            </a:endParaRP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 smtClean="0">
                <a:latin typeface="+mn-lt"/>
              </a:rPr>
              <a:t>Έχεις </a:t>
            </a:r>
            <a:r>
              <a:rPr lang="el-GR" sz="2200" dirty="0">
                <a:latin typeface="+mn-lt"/>
              </a:rPr>
              <a:t>καλύτερη πρόσβαση σε εγγενείς δυνατότητες από την HTML5.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Η καλύτερη υποστήριξη για το </a:t>
            </a:r>
            <a:r>
              <a:rPr lang="el-GR" sz="2200" dirty="0" err="1">
                <a:latin typeface="+mn-lt"/>
              </a:rPr>
              <a:t>iOS</a:t>
            </a:r>
            <a:r>
              <a:rPr lang="el-GR" sz="2200" dirty="0">
                <a:latin typeface="+mn-lt"/>
              </a:rPr>
              <a:t> θα είναι στην </a:t>
            </a:r>
            <a:r>
              <a:rPr lang="el-GR" sz="2200" dirty="0" err="1">
                <a:latin typeface="+mn-lt"/>
              </a:rPr>
              <a:t>ObjectiveC</a:t>
            </a:r>
            <a:r>
              <a:rPr lang="el-GR" sz="2200" dirty="0">
                <a:latin typeface="+mn-lt"/>
              </a:rPr>
              <a:t> και στο </a:t>
            </a:r>
            <a:r>
              <a:rPr lang="el-GR" sz="2200" dirty="0" err="1">
                <a:latin typeface="+mn-lt"/>
              </a:rPr>
              <a:t>XCode</a:t>
            </a:r>
            <a:r>
              <a:rPr lang="el-GR" sz="2200" dirty="0">
                <a:latin typeface="+mn-lt"/>
              </a:rPr>
              <a:t>. Το ίδιο ισχύει και για τη Microsoft και το </a:t>
            </a:r>
            <a:r>
              <a:rPr lang="el-GR" sz="2200" dirty="0" err="1">
                <a:latin typeface="+mn-lt"/>
              </a:rPr>
              <a:t>Android</a:t>
            </a:r>
            <a:r>
              <a:rPr lang="el-GR" sz="2200" dirty="0">
                <a:latin typeface="+mn-lt"/>
              </a:rPr>
              <a:t>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Το τελικό προϊόν θα είναι όμορφο. Θα πάρεις όλα τα πλεονεκτήματα της συσκευής.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Στα </a:t>
            </a:r>
            <a:r>
              <a:rPr lang="el-GR" sz="2200" dirty="0" err="1">
                <a:latin typeface="+mn-lt"/>
              </a:rPr>
              <a:t>Mac</a:t>
            </a:r>
            <a:r>
              <a:rPr lang="el-GR" sz="2200" dirty="0">
                <a:latin typeface="+mn-lt"/>
              </a:rPr>
              <a:t>, το IDE είναι δωρεάν, αλλά η δημοσίευση κοστίζει (99 το χρόνο-399 για εταιρίες).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Στη Microsoft θα σου κοστίσει πολλά. </a:t>
            </a:r>
            <a:r>
              <a:rPr lang="el-GR" sz="2200" dirty="0" err="1">
                <a:latin typeface="+mn-lt"/>
              </a:rPr>
              <a:t>Πάάάρα</a:t>
            </a:r>
            <a:r>
              <a:rPr lang="el-GR" sz="2200" dirty="0">
                <a:latin typeface="+mn-lt"/>
              </a:rPr>
              <a:t> πολλά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Θα πρέπει να περάσεις από όλες τις διαδικασίες και τους ελέγχους των </a:t>
            </a:r>
            <a:r>
              <a:rPr lang="el-GR" sz="2200" dirty="0" err="1">
                <a:latin typeface="+mn-lt"/>
              </a:rPr>
              <a:t>app</a:t>
            </a:r>
            <a:r>
              <a:rPr lang="el-GR" sz="2200" dirty="0">
                <a:latin typeface="+mn-lt"/>
              </a:rPr>
              <a:t> </a:t>
            </a:r>
            <a:r>
              <a:rPr lang="el-GR" sz="2200" dirty="0" err="1">
                <a:latin typeface="+mn-lt"/>
              </a:rPr>
              <a:t>store</a:t>
            </a:r>
            <a:r>
              <a:rPr lang="el-GR" sz="2200" dirty="0">
                <a:latin typeface="+mn-lt"/>
              </a:rPr>
              <a:t>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Τέλος θα πρέπει να γράψεις την εφαρμογή από την αρχή για κάθε πλατφόρμα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513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 vs Native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/>
          <a:stretch>
            <a:fillRect/>
          </a:stretch>
        </p:blipFill>
        <p:spPr>
          <a:xfrm>
            <a:off x="611560" y="1700808"/>
            <a:ext cx="7609609" cy="494427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008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endParaRPr lang="el-GR" dirty="0">
              <a:latin typeface="+mn-lt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/>
          <a:stretch>
            <a:fillRect/>
          </a:stretch>
        </p:blipFill>
        <p:spPr>
          <a:xfrm>
            <a:off x="1818621" y="2692136"/>
            <a:ext cx="5741708" cy="231192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4060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ISPRING_RESOURCE_PATHS_HASH_2" val="2996f20fc386644935cc3774ba314ba2726faf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808</TotalTime>
  <Words>275</Words>
  <Application>Microsoft Office PowerPoint</Application>
  <PresentationFormat>On-screen Show (4:3)</PresentationFormat>
  <Paragraphs>43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Kozuka Gothic Pro EL</vt:lpstr>
      <vt:lpstr>Arial</vt:lpstr>
      <vt:lpstr>Calibri</vt:lpstr>
      <vt:lpstr>StarSymbol</vt:lpstr>
      <vt:lpstr>Tw Cen MT</vt:lpstr>
      <vt:lpstr>Wingdings</vt:lpstr>
      <vt:lpstr>Wingdings 2</vt:lpstr>
      <vt:lpstr>Median</vt:lpstr>
      <vt:lpstr>HTML5/phoneGap</vt:lpstr>
      <vt:lpstr>HTML5/PhoneGap/Native</vt:lpstr>
      <vt:lpstr>HTML5/PhoneGap/Native</vt:lpstr>
      <vt:lpstr>HTML5/PhoneGap/Native</vt:lpstr>
      <vt:lpstr>PhoneGap</vt:lpstr>
      <vt:lpstr>HTML5/PhoneGap/Native</vt:lpstr>
      <vt:lpstr>HTML5/phoneGap vs Native</vt:lpstr>
      <vt:lpstr>HTML5/phoneGap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alex tagoulis</cp:lastModifiedBy>
  <cp:revision>165</cp:revision>
  <dcterms:created xsi:type="dcterms:W3CDTF">2014-05-12T08:31:42Z</dcterms:created>
  <dcterms:modified xsi:type="dcterms:W3CDTF">2014-07-14T09:07:40Z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