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7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custDataLst>
    <p:tags r:id="rId1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6" autoAdjust="0"/>
    <p:restoredTop sz="94206" autoAdjust="0"/>
  </p:normalViewPr>
  <p:slideViewPr>
    <p:cSldViewPr>
      <p:cViewPr varScale="1">
        <p:scale>
          <a:sx n="106" d="100"/>
          <a:sy n="106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5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6A2D4B-62EC-41A3-863B-FE7468991A8A}" type="slidenum">
              <a:t>3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283223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9D05AEE-70BF-4ED6-AB1A-F786FCA10431}" type="slidenum">
              <a:t>4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63333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E8EA1DB-5E8B-4217-B685-20608A61E7EE}" type="slidenum">
              <a:t>5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51929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EE29D70-610D-44AC-B3FC-C76C545EE216}" type="slidenum">
              <a:t>6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384850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0AF5587-D4D1-4E10-8E7B-EF115604A126}" type="slidenum">
              <a:t>7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398036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A364DE-8935-465C-BAB0-2B07F3629DBB}" type="slidenum">
              <a:t>8</a:t>
            </a:fld>
            <a:endParaRPr lang="el-GR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el-GR" sz="2940"/>
          </a:p>
        </p:txBody>
      </p:sp>
    </p:spTree>
    <p:extLst>
      <p:ext uri="{BB962C8B-B14F-4D97-AF65-F5344CB8AC3E}">
        <p14:creationId xmlns:p14="http://schemas.microsoft.com/office/powerpoint/2010/main" val="962306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r>
              <a:rPr lang="el-GR" dirty="0">
                <a:latin typeface="+mn-lt"/>
              </a:rPr>
              <a:t>HTML5/</a:t>
            </a:r>
            <a:r>
              <a:rPr lang="el-GR" dirty="0" err="1">
                <a:latin typeface="+mn-lt"/>
              </a:rPr>
              <a:t>phoneGap</a:t>
            </a:r>
            <a:endParaRPr lang="el-GR" sz="2000" cap="none" dirty="0">
              <a:solidFill>
                <a:schemeClr val="bg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Απόστολος Αναγνωστόπουλος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HTML5/</a:t>
            </a:r>
            <a:r>
              <a:rPr lang="el-GR" dirty="0" err="1"/>
              <a:t>PhoneGap</a:t>
            </a:r>
            <a:r>
              <a:rPr lang="el-GR" dirty="0"/>
              <a:t>/</a:t>
            </a:r>
            <a:r>
              <a:rPr lang="el-GR" dirty="0" err="1"/>
              <a:t>Native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2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000" y="2348880"/>
            <a:ext cx="9072000" cy="3652559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73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11560" y="227211"/>
            <a:ext cx="8153400" cy="769441"/>
          </a:xfrm>
        </p:spPr>
        <p:txBody>
          <a:bodyPr>
            <a:spAutoFit/>
          </a:bodyPr>
          <a:lstStyle/>
          <a:p>
            <a:pPr lvl="0"/>
            <a:r>
              <a:rPr lang="el-GR" dirty="0">
                <a:latin typeface="+mn-lt"/>
              </a:rPr>
              <a:t>HTML5/</a:t>
            </a:r>
            <a:r>
              <a:rPr lang="el-GR" dirty="0" err="1">
                <a:latin typeface="+mn-lt"/>
              </a:rPr>
              <a:t>PhoneGap</a:t>
            </a:r>
            <a:r>
              <a:rPr lang="el-GR" dirty="0">
                <a:latin typeface="+mn-lt"/>
              </a:rPr>
              <a:t>/</a:t>
            </a:r>
            <a:r>
              <a:rPr lang="el-GR" dirty="0" err="1">
                <a:latin typeface="+mn-lt"/>
              </a:rPr>
              <a:t>Native</a:t>
            </a:r>
            <a:endParaRPr lang="el-GR" dirty="0">
              <a:latin typeface="+mn-lt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 anchor="t">
            <a:no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+mn-lt"/>
              </a:rPr>
              <a:t>HTML5</a:t>
            </a:r>
            <a:endParaRPr lang="el-GR" sz="2400" b="1" dirty="0">
              <a:latin typeface="+mn-lt"/>
            </a:endParaRPr>
          </a:p>
          <a:p>
            <a:pPr marL="715963" lvl="0" indent="-357188">
              <a:spcBef>
                <a:spcPts val="1200"/>
              </a:spcBef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 smtClean="0">
                <a:latin typeface="+mn-lt"/>
              </a:rPr>
              <a:t>Δίχως </a:t>
            </a:r>
            <a:r>
              <a:rPr lang="el-GR" sz="2400" dirty="0">
                <a:latin typeface="+mn-lt"/>
              </a:rPr>
              <a:t>περιττές διαδικασίες και ελέγχους των </a:t>
            </a:r>
            <a:r>
              <a:rPr lang="el-GR" sz="2400" dirty="0" err="1">
                <a:latin typeface="+mn-lt"/>
              </a:rPr>
              <a:t>app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 err="1">
                <a:latin typeface="+mn-lt"/>
              </a:rPr>
              <a:t>store</a:t>
            </a:r>
            <a:r>
              <a:rPr lang="el-GR" sz="2400" dirty="0">
                <a:latin typeface="+mn-lt"/>
              </a:rPr>
              <a:t>.  </a:t>
            </a:r>
          </a:p>
          <a:p>
            <a:pPr marL="1260475" lvl="1" indent="-544513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dirty="0">
                <a:latin typeface="+mn-lt"/>
              </a:rPr>
              <a:t>--- </a:t>
            </a:r>
            <a:r>
              <a:rPr lang="el-GR" sz="2400" i="1" dirty="0">
                <a:latin typeface="+mn-lt"/>
              </a:rPr>
              <a:t>Το φτιάχνεις, το ανεβάζεις και τρέχει.</a:t>
            </a:r>
            <a:r>
              <a:rPr lang="el-GR" sz="2400" dirty="0">
                <a:latin typeface="+mn-lt"/>
              </a:rPr>
              <a:t> ---</a:t>
            </a:r>
          </a:p>
          <a:p>
            <a:pPr marL="715963" lvl="0" indent="-357188">
              <a:spcBef>
                <a:spcPts val="1200"/>
              </a:spcBef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 smtClean="0">
                <a:latin typeface="+mn-lt"/>
              </a:rPr>
              <a:t>Μία </a:t>
            </a:r>
            <a:r>
              <a:rPr lang="el-GR" sz="2400" dirty="0">
                <a:latin typeface="+mn-lt"/>
              </a:rPr>
              <a:t>βάση κώδικα εξυπηρετεί πολλές πλατφόρμες.</a:t>
            </a:r>
          </a:p>
          <a:p>
            <a:pPr marL="1260475" lvl="0" indent="-544513">
              <a:spcBef>
                <a:spcPts val="1200"/>
              </a:spcBef>
              <a:spcAft>
                <a:spcPts val="600"/>
              </a:spcAft>
              <a:buSzPct val="45000"/>
              <a:buNone/>
            </a:pPr>
            <a:r>
              <a:rPr lang="el-GR" sz="2400" dirty="0">
                <a:latin typeface="+mn-lt"/>
              </a:rPr>
              <a:t>--- </a:t>
            </a:r>
            <a:r>
              <a:rPr lang="el-GR" sz="2400" i="1" dirty="0">
                <a:latin typeface="+mn-lt"/>
              </a:rPr>
              <a:t>Που σημαίνει μικρότερα κόστη ανάπτυξης και συντήρησης!</a:t>
            </a:r>
            <a:r>
              <a:rPr lang="el-GR" sz="2400" dirty="0">
                <a:latin typeface="+mn-lt"/>
              </a:rPr>
              <a:t> ---</a:t>
            </a:r>
          </a:p>
          <a:p>
            <a:pPr marL="715963" lvl="0" indent="-357188">
              <a:spcBef>
                <a:spcPts val="1200"/>
              </a:spcBef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 smtClean="0">
                <a:latin typeface="+mn-lt"/>
              </a:rPr>
              <a:t>Το </a:t>
            </a:r>
            <a:r>
              <a:rPr lang="el-GR" sz="2400" dirty="0">
                <a:latin typeface="+mn-lt"/>
              </a:rPr>
              <a:t>τελικό προϊόν δε θα είναι ποτέ τέλειο.</a:t>
            </a:r>
          </a:p>
          <a:p>
            <a:pPr marL="1260475" lvl="0" indent="-544513">
              <a:spcBef>
                <a:spcPts val="1200"/>
              </a:spcBef>
              <a:spcAft>
                <a:spcPts val="600"/>
              </a:spcAft>
              <a:buSzPct val="45000"/>
              <a:buNone/>
            </a:pPr>
            <a:r>
              <a:rPr lang="el-GR" sz="2400" dirty="0">
                <a:latin typeface="+mn-lt"/>
              </a:rPr>
              <a:t>--- </a:t>
            </a:r>
            <a:r>
              <a:rPr lang="el-GR" sz="2400" i="1" dirty="0">
                <a:latin typeface="+mn-lt"/>
              </a:rPr>
              <a:t>Δεν είναι εφικτή η τέλεια ομαλότητα (</a:t>
            </a:r>
            <a:r>
              <a:rPr lang="el-GR" sz="2400" i="1" dirty="0" err="1">
                <a:latin typeface="+mn-lt"/>
              </a:rPr>
              <a:t>smoothness</a:t>
            </a:r>
            <a:r>
              <a:rPr lang="el-GR" sz="2400" i="1" dirty="0">
                <a:latin typeface="+mn-lt"/>
              </a:rPr>
              <a:t>) του </a:t>
            </a:r>
            <a:r>
              <a:rPr lang="el-GR" sz="2400" i="1" dirty="0" err="1">
                <a:latin typeface="+mn-lt"/>
              </a:rPr>
              <a:t>native</a:t>
            </a:r>
            <a:r>
              <a:rPr lang="el-GR" sz="2400" i="1" dirty="0">
                <a:latin typeface="+mn-lt"/>
              </a:rPr>
              <a:t> κώδικα.</a:t>
            </a:r>
            <a:r>
              <a:rPr lang="el-GR" sz="2400" dirty="0">
                <a:latin typeface="+mn-lt"/>
              </a:rPr>
              <a:t> ---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4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>
                <a:latin typeface="+mn-lt"/>
              </a:rPr>
              <a:t>HTML5/PhoneGap/Native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l-GR" sz="2400" b="1" dirty="0" smtClean="0">
                <a:latin typeface="+mn-lt"/>
                <a:ea typeface="Kozuka Gothic Pro EL" panose="020B0200000000000000" pitchFamily="34" charset="-128"/>
              </a:rPr>
              <a:t>PhoneGap</a:t>
            </a:r>
            <a:endParaRPr lang="el-GR" sz="2400" b="1" dirty="0">
              <a:latin typeface="+mn-lt"/>
              <a:ea typeface="Kozuka Gothic Pro EL" panose="020B0200000000000000" pitchFamily="34" charset="-128"/>
            </a:endParaRPr>
          </a:p>
          <a:p>
            <a:pPr marL="0" lvl="0" indent="358775">
              <a:spcAft>
                <a:spcPts val="600"/>
              </a:spcAft>
              <a:buNone/>
            </a:pP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δηλαδή γράφω σε HTML5, αλλά το πακετάρω ως </a:t>
            </a:r>
            <a:r>
              <a:rPr lang="el-GR" sz="2400" dirty="0" err="1">
                <a:latin typeface="+mn-lt"/>
                <a:ea typeface="Kozuka Gothic Pro EL" panose="020B0200000000000000" pitchFamily="34" charset="-128"/>
              </a:rPr>
              <a:t>native</a:t>
            </a:r>
            <a:endParaRPr lang="el-GR" sz="2400" dirty="0">
              <a:latin typeface="+mn-lt"/>
              <a:ea typeface="Kozuka Gothic Pro EL" panose="020B0200000000000000" pitchFamily="34" charset="-128"/>
            </a:endParaRPr>
          </a:p>
          <a:p>
            <a:pPr lvl="0"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Σε σχέση με την HTML5, πρέπει να περάσεις από διαδικασίες ελέγχου.</a:t>
            </a:r>
          </a:p>
          <a:p>
            <a:pPr lvl="0"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 Έχεις καλύτερη πρόσβαση σε εγγενείς δυνατότητες από την HTML5.</a:t>
            </a:r>
          </a:p>
          <a:p>
            <a:pPr lvl="0"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Το τελικό προϊόν πάλι δε θα είναι τέλειο, αλλά θα είναι εγγύτερα στον </a:t>
            </a:r>
            <a:r>
              <a:rPr lang="el-GR" sz="2400" dirty="0" err="1">
                <a:latin typeface="+mn-lt"/>
                <a:ea typeface="Kozuka Gothic Pro EL" panose="020B0200000000000000" pitchFamily="34" charset="-128"/>
              </a:rPr>
              <a:t>native</a:t>
            </a: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 κώδικα από την HTML5.</a:t>
            </a:r>
          </a:p>
          <a:p>
            <a:pPr lvl="0">
              <a:spcAft>
                <a:spcPts val="600"/>
              </a:spcAft>
              <a:buSzPct val="45000"/>
              <a:buFont typeface="StarSymbol"/>
              <a:buChar char="●"/>
            </a:pPr>
            <a:r>
              <a:rPr lang="el-GR" sz="2400" dirty="0">
                <a:latin typeface="+mn-lt"/>
                <a:ea typeface="Kozuka Gothic Pro EL" panose="020B0200000000000000" pitchFamily="34" charset="-128"/>
              </a:rPr>
              <a:t>Γράφεις μια φορά, το τρέχεις σε πολλές πλατφόρμες.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8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>
                <a:latin typeface="Arial" pitchFamily="18"/>
              </a:rPr>
              <a:t>PhoneGap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495300" y="2442341"/>
            <a:ext cx="8153400" cy="281151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85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>
                <a:latin typeface="+mn-lt"/>
              </a:rPr>
              <a:t>HTML5/PhoneGap/Native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Autofit/>
          </a:bodyPr>
          <a:lstStyle/>
          <a:p>
            <a:pPr lvl="0"/>
            <a:r>
              <a:rPr lang="el-GR" sz="2200" b="1" dirty="0" err="1" smtClean="0">
                <a:latin typeface="+mn-lt"/>
              </a:rPr>
              <a:t>Native</a:t>
            </a:r>
            <a:endParaRPr lang="el-GR" sz="2200" b="1" dirty="0">
              <a:latin typeface="+mn-lt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 smtClean="0">
                <a:latin typeface="+mn-lt"/>
              </a:rPr>
              <a:t>Έχεις </a:t>
            </a:r>
            <a:r>
              <a:rPr lang="el-GR" sz="2200" dirty="0">
                <a:latin typeface="+mn-lt"/>
              </a:rPr>
              <a:t>καλύτερη πρόσβαση σε εγγενείς δυνατότητες από την HTML5.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Η καλύτερη υποστήριξη για το </a:t>
            </a:r>
            <a:r>
              <a:rPr lang="el-GR" sz="2200" dirty="0" err="1">
                <a:latin typeface="+mn-lt"/>
              </a:rPr>
              <a:t>iOS</a:t>
            </a:r>
            <a:r>
              <a:rPr lang="el-GR" sz="2200" dirty="0">
                <a:latin typeface="+mn-lt"/>
              </a:rPr>
              <a:t> θα είναι στην </a:t>
            </a:r>
            <a:r>
              <a:rPr lang="el-GR" sz="2200" dirty="0" err="1">
                <a:latin typeface="+mn-lt"/>
              </a:rPr>
              <a:t>ObjectiveC</a:t>
            </a:r>
            <a:r>
              <a:rPr lang="el-GR" sz="2200" dirty="0">
                <a:latin typeface="+mn-lt"/>
              </a:rPr>
              <a:t> και στο </a:t>
            </a:r>
            <a:r>
              <a:rPr lang="el-GR" sz="2200" dirty="0" err="1">
                <a:latin typeface="+mn-lt"/>
              </a:rPr>
              <a:t>XCode</a:t>
            </a:r>
            <a:r>
              <a:rPr lang="el-GR" sz="2200" dirty="0">
                <a:latin typeface="+mn-lt"/>
              </a:rPr>
              <a:t>. Το ίδιο ισχύει και για τη Microsoft και το </a:t>
            </a:r>
            <a:r>
              <a:rPr lang="el-GR" sz="2200" dirty="0" err="1">
                <a:latin typeface="+mn-lt"/>
              </a:rPr>
              <a:t>Android</a:t>
            </a:r>
            <a:r>
              <a:rPr lang="el-GR" sz="2200" dirty="0">
                <a:latin typeface="+mn-lt"/>
              </a:rPr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Το τελικό προϊόν θα είναι όμορφο. Θα πάρεις όλα τα πλεονεκτήματα της συσκευής.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Στα </a:t>
            </a:r>
            <a:r>
              <a:rPr lang="el-GR" sz="2200" dirty="0" err="1">
                <a:latin typeface="+mn-lt"/>
              </a:rPr>
              <a:t>Mac</a:t>
            </a:r>
            <a:r>
              <a:rPr lang="el-GR" sz="2200" dirty="0">
                <a:latin typeface="+mn-lt"/>
              </a:rPr>
              <a:t>, το IDE είναι δωρεάν, αλλά η δημοσίευση κοστίζει (99 το χρόνο-399 για εταιρίες).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Στη Microsoft θα σου κοστίσει πολλά. </a:t>
            </a:r>
            <a:r>
              <a:rPr lang="el-GR" sz="2200" dirty="0" err="1">
                <a:latin typeface="+mn-lt"/>
              </a:rPr>
              <a:t>Πάάάρα</a:t>
            </a:r>
            <a:r>
              <a:rPr lang="el-GR" sz="2200" dirty="0">
                <a:latin typeface="+mn-lt"/>
              </a:rPr>
              <a:t> πολλά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Θα πρέπει να περάσεις από όλες τις διαδικασίες και τους ελέγχους των </a:t>
            </a:r>
            <a:r>
              <a:rPr lang="el-GR" sz="2200" dirty="0" err="1">
                <a:latin typeface="+mn-lt"/>
              </a:rPr>
              <a:t>app</a:t>
            </a:r>
            <a:r>
              <a:rPr lang="el-GR" sz="2200" dirty="0">
                <a:latin typeface="+mn-lt"/>
              </a:rPr>
              <a:t> </a:t>
            </a:r>
            <a:r>
              <a:rPr lang="el-GR" sz="2200" dirty="0" err="1">
                <a:latin typeface="+mn-lt"/>
              </a:rPr>
              <a:t>store</a:t>
            </a:r>
            <a:r>
              <a:rPr lang="el-GR" sz="2200" dirty="0">
                <a:latin typeface="+mn-lt"/>
              </a:rPr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el-GR" sz="2200" dirty="0">
                <a:latin typeface="+mn-lt"/>
              </a:rPr>
              <a:t>Τέλος θα πρέπει να γράψεις την εφαρμογή από την αρχή για κάθε πλατφόρμα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1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>
                <a:latin typeface="+mn-lt"/>
              </a:rPr>
              <a:t>HTML5/phoneGap vs Native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611560" y="1700808"/>
            <a:ext cx="7609609" cy="494427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00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>
                <a:latin typeface="+mn-lt"/>
              </a:rPr>
              <a:t>HTML5/</a:t>
            </a:r>
            <a:r>
              <a:rPr lang="el-GR" dirty="0" err="1">
                <a:latin typeface="+mn-lt"/>
              </a:rPr>
              <a:t>phoneGap</a:t>
            </a:r>
            <a:endParaRPr lang="el-GR" dirty="0"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1818621" y="2692136"/>
            <a:ext cx="5741708" cy="231192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060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ISPRING_RESOURCE_PATHS_HASH_2" val="2996f20fc386644935cc3774ba314ba2726faf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808</TotalTime>
  <Words>275</Words>
  <Application>Microsoft Office PowerPoint</Application>
  <PresentationFormat>On-screen Show (4:3)</PresentationFormat>
  <Paragraphs>43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Kozuka Gothic Pro EL</vt:lpstr>
      <vt:lpstr>Arial</vt:lpstr>
      <vt:lpstr>Calibri</vt:lpstr>
      <vt:lpstr>StarSymbol</vt:lpstr>
      <vt:lpstr>Tw Cen MT</vt:lpstr>
      <vt:lpstr>Wingdings</vt:lpstr>
      <vt:lpstr>Wingdings 2</vt:lpstr>
      <vt:lpstr>Median</vt:lpstr>
      <vt:lpstr>HTML5/phoneGap</vt:lpstr>
      <vt:lpstr>HTML5/PhoneGap/Native</vt:lpstr>
      <vt:lpstr>HTML5/PhoneGap/Native</vt:lpstr>
      <vt:lpstr>HTML5/PhoneGap/Native</vt:lpstr>
      <vt:lpstr>PhoneGap</vt:lpstr>
      <vt:lpstr>HTML5/PhoneGap/Native</vt:lpstr>
      <vt:lpstr>HTML5/phoneGap vs Native</vt:lpstr>
      <vt:lpstr>HTML5/phoneGap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alex tagoulis</cp:lastModifiedBy>
  <cp:revision>165</cp:revision>
  <dcterms:created xsi:type="dcterms:W3CDTF">2014-05-12T08:31:42Z</dcterms:created>
  <dcterms:modified xsi:type="dcterms:W3CDTF">2014-07-14T09:07:40Z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