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5" r:id="rId7"/>
    <p:sldId id="259" r:id="rId8"/>
  </p:sldIdLst>
  <p:sldSz cx="9144000" cy="6858000" type="screen4x3"/>
  <p:notesSz cx="6858000" cy="9144000"/>
  <p:custDataLst>
    <p:tags r:id="rId1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78" d="100"/>
          <a:sy n="78" d="100"/>
        </p:scale>
        <p:origin x="90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1553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l-GR" dirty="0" smtClean="0"/>
              <a:t> Όταν μιλάμε</a:t>
            </a:r>
            <a:r>
              <a:rPr lang="el-GR" baseline="0" dirty="0" smtClean="0"/>
              <a:t> για </a:t>
            </a:r>
            <a:r>
              <a:rPr lang="en-US" baseline="0" dirty="0" smtClean="0"/>
              <a:t>client-side </a:t>
            </a:r>
            <a:r>
              <a:rPr lang="el-GR" baseline="0" dirty="0" smtClean="0"/>
              <a:t>εννοούμε κώδικα ο οποίος εκτελείται στον </a:t>
            </a:r>
            <a:r>
              <a:rPr lang="en-US" baseline="0" dirty="0" smtClean="0"/>
              <a:t>browser </a:t>
            </a:r>
            <a:r>
              <a:rPr lang="el-GR" baseline="0" dirty="0" smtClean="0"/>
              <a:t>ή γενικότερα στον υπολογιστή μας. Η</a:t>
            </a:r>
            <a:r>
              <a:rPr lang="en-US" baseline="0" dirty="0" smtClean="0"/>
              <a:t> HTML/CSS </a:t>
            </a:r>
            <a:r>
              <a:rPr lang="el-GR" baseline="0" dirty="0" smtClean="0"/>
              <a:t>πχ. αποθηκεύεται ή γίνεται </a:t>
            </a:r>
            <a:r>
              <a:rPr lang="en-US" baseline="0" dirty="0" smtClean="0"/>
              <a:t>generate </a:t>
            </a:r>
            <a:r>
              <a:rPr lang="el-GR" baseline="0" dirty="0" smtClean="0"/>
              <a:t>από το </a:t>
            </a:r>
            <a:r>
              <a:rPr lang="en-US" baseline="0" dirty="0" smtClean="0"/>
              <a:t>server </a:t>
            </a:r>
            <a:r>
              <a:rPr lang="el-GR" baseline="0" dirty="0" smtClean="0"/>
              <a:t>αλλά ο </a:t>
            </a:r>
            <a:r>
              <a:rPr lang="en-US" baseline="0" dirty="0" smtClean="0"/>
              <a:t>browser </a:t>
            </a:r>
            <a:r>
              <a:rPr lang="el-GR" baseline="0" dirty="0" smtClean="0"/>
              <a:t>είναι αυτός που θα την διαβάσει και θα την εκτελέσει ώστε να δείξει κάτι όμορφο στον χρήστη.</a:t>
            </a:r>
          </a:p>
          <a:p>
            <a:pPr>
              <a:buFontTx/>
              <a:buChar char="-"/>
            </a:pPr>
            <a:endParaRPr lang="el-GR" baseline="0" dirty="0" smtClean="0"/>
          </a:p>
          <a:p>
            <a:pPr>
              <a:buFontTx/>
              <a:buChar char="-"/>
            </a:pPr>
            <a:r>
              <a:rPr lang="el-GR" baseline="0" dirty="0" smtClean="0"/>
              <a:t> Ο </a:t>
            </a:r>
            <a:r>
              <a:rPr lang="en-US" baseline="0" dirty="0" smtClean="0"/>
              <a:t>client-side </a:t>
            </a:r>
            <a:r>
              <a:rPr lang="el-GR" baseline="0" dirty="0" smtClean="0"/>
              <a:t>κώδικας μπορεί να λειτουργεί διαφορετικά από έναν υπολογιστή σε έναν άλλο ακόμα και αν βλέπουν την ίδια σελίδα – πχ. διαφορετική ημερομηνία/ώρα</a:t>
            </a: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Αυτό μου έχει τύχει προσωπικά να δημιουργεί </a:t>
            </a:r>
            <a:r>
              <a:rPr lang="en-US" baseline="0" dirty="0" smtClean="0"/>
              <a:t>bugs </a:t>
            </a:r>
            <a:r>
              <a:rPr lang="el-GR" baseline="0" dirty="0" smtClean="0"/>
              <a:t>σε κώδικα μου – ο κώδικας έφερνε τα </a:t>
            </a:r>
            <a:r>
              <a:rPr lang="en-US" baseline="0" dirty="0" smtClean="0"/>
              <a:t>posts </a:t>
            </a:r>
            <a:r>
              <a:rPr lang="el-GR" baseline="0" dirty="0" smtClean="0"/>
              <a:t>μετά από μια συγκεκριμένη ημερομηνία, οι </a:t>
            </a:r>
            <a:r>
              <a:rPr lang="en-US" baseline="0" dirty="0" smtClean="0"/>
              <a:t>clients </a:t>
            </a:r>
            <a:r>
              <a:rPr lang="el-GR" baseline="0" dirty="0" smtClean="0"/>
              <a:t>που είχαν λάθος ώρα έβλεπαν λάθος αποτελέσματα!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l-GR" baseline="0" dirty="0" smtClean="0"/>
              <a:t> Συνήθεις γλώσσες είναι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Javascript</a:t>
            </a:r>
            <a:r>
              <a:rPr lang="en-US" baseline="0" dirty="0" smtClean="0"/>
              <a:t> </a:t>
            </a:r>
            <a:r>
              <a:rPr lang="el-GR" baseline="0" dirty="0" smtClean="0"/>
              <a:t>και </a:t>
            </a:r>
            <a:r>
              <a:rPr lang="en-US" baseline="0" dirty="0" smtClean="0"/>
              <a:t>Flash-based </a:t>
            </a:r>
            <a:r>
              <a:rPr lang="el-GR" baseline="0" dirty="0" smtClean="0"/>
              <a:t>γλώσσες όπως </a:t>
            </a:r>
            <a:r>
              <a:rPr lang="en-US" baseline="0" dirty="0" err="1" smtClean="0"/>
              <a:t>ActionScript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1AB63-88E2-47BC-B675-5A2484D51A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82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Παράδειγμα με την ώρα για το πώς επηρεάζουν οι παράμετροι του περιβάλλοντος τα αποτελέσματα</a:t>
            </a:r>
            <a:endParaRPr lang="en-US" baseline="0" dirty="0" smtClean="0"/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Η καθυστέρηση μπορεί να είναι από ελάχιστα </a:t>
            </a:r>
            <a:r>
              <a:rPr lang="en-US" baseline="0" dirty="0" smtClean="0"/>
              <a:t>millisecond </a:t>
            </a:r>
            <a:r>
              <a:rPr lang="el-GR" baseline="0" dirty="0" smtClean="0"/>
              <a:t>(πχ. </a:t>
            </a:r>
            <a:r>
              <a:rPr lang="en-US" baseline="0" dirty="0" err="1" smtClean="0"/>
              <a:t>Facebook</a:t>
            </a:r>
            <a:r>
              <a:rPr lang="en-US" baseline="0" dirty="0" smtClean="0"/>
              <a:t>) </a:t>
            </a:r>
            <a:r>
              <a:rPr lang="el-GR" baseline="0" dirty="0" smtClean="0"/>
              <a:t>έως αρκετά δευτερόλεπτα αν ο</a:t>
            </a:r>
            <a:r>
              <a:rPr lang="en-US" baseline="0" dirty="0" smtClean="0"/>
              <a:t> server </a:t>
            </a:r>
            <a:r>
              <a:rPr lang="el-GR" baseline="0" dirty="0" smtClean="0"/>
              <a:t>έχει φόρτο ή ο όγκος των αποτελεσμάτων είναι μεγάλος</a:t>
            </a:r>
            <a:endParaRPr lang="en-US" baseline="0" dirty="0" smtClean="0"/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Ευαίσθητα δεδομένα μπορεί να είναι κωδικοί, προσωπικά δεδομένα όπως ονόματα ή ακόμα και αριθμοί πιστωτικών καρτών</a:t>
            </a:r>
            <a:endParaRPr lang="en-US" baseline="0" dirty="0" smtClean="0"/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dirty="0" smtClean="0"/>
              <a:t>-</a:t>
            </a:r>
            <a:r>
              <a:rPr lang="en-US" baseline="0" dirty="0" smtClean="0"/>
              <a:t> </a:t>
            </a:r>
            <a:r>
              <a:rPr lang="el-GR" dirty="0" smtClean="0"/>
              <a:t>Ο</a:t>
            </a:r>
            <a:r>
              <a:rPr lang="el-GR" baseline="0" dirty="0" smtClean="0"/>
              <a:t> </a:t>
            </a:r>
            <a:r>
              <a:rPr lang="en-US" baseline="0" dirty="0" smtClean="0"/>
              <a:t>client </a:t>
            </a:r>
            <a:r>
              <a:rPr lang="el-GR" baseline="0" dirty="0" smtClean="0"/>
              <a:t>πρέπει πάντα να θεωρούμε ότι είναι εκτεθειμένος</a:t>
            </a:r>
            <a:r>
              <a:rPr lang="en-US" baseline="0" dirty="0" smtClean="0"/>
              <a:t> </a:t>
            </a:r>
            <a:r>
              <a:rPr lang="el-GR" baseline="0" dirty="0" smtClean="0"/>
              <a:t>– είτε από </a:t>
            </a:r>
            <a:r>
              <a:rPr lang="el-GR" baseline="0" dirty="0" err="1" smtClean="0"/>
              <a:t>αμέλια</a:t>
            </a:r>
            <a:r>
              <a:rPr lang="el-GR" baseline="0" dirty="0" smtClean="0"/>
              <a:t> του χρήστη</a:t>
            </a:r>
            <a:r>
              <a:rPr lang="en-US" baseline="0" dirty="0" smtClean="0"/>
              <a:t> (</a:t>
            </a:r>
            <a:r>
              <a:rPr lang="el-GR" baseline="0" dirty="0" smtClean="0"/>
              <a:t>πχ. αν δεν κάνει </a:t>
            </a:r>
            <a:r>
              <a:rPr lang="en-US" baseline="0" dirty="0" smtClean="0"/>
              <a:t>update </a:t>
            </a:r>
            <a:r>
              <a:rPr lang="el-GR" baseline="0" dirty="0" smtClean="0"/>
              <a:t>τον </a:t>
            </a:r>
            <a:r>
              <a:rPr lang="en-US" baseline="0" dirty="0" smtClean="0"/>
              <a:t>browser </a:t>
            </a:r>
            <a:r>
              <a:rPr lang="el-GR" baseline="0" dirty="0" smtClean="0"/>
              <a:t>του) ή μπορεί ακόμα και ο ίδιος ο χρήστης να είναι κακόβουλος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1AB63-88E2-47BC-B675-5A2484D51A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54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l-GR" dirty="0" smtClean="0"/>
              <a:t>Κάνοντας </a:t>
            </a:r>
            <a:r>
              <a:rPr lang="en-US" dirty="0" smtClean="0"/>
              <a:t>refresh</a:t>
            </a:r>
            <a:r>
              <a:rPr lang="en-US" baseline="0" dirty="0" smtClean="0"/>
              <a:t> </a:t>
            </a:r>
            <a:r>
              <a:rPr lang="el-GR" baseline="0" dirty="0" smtClean="0"/>
              <a:t>τη σελίδα φορτώνουμε νέο </a:t>
            </a:r>
            <a:r>
              <a:rPr lang="en-US" baseline="0" dirty="0" smtClean="0"/>
              <a:t>content </a:t>
            </a:r>
            <a:r>
              <a:rPr lang="el-GR" baseline="0" dirty="0" smtClean="0"/>
              <a:t>από το </a:t>
            </a:r>
            <a:r>
              <a:rPr lang="en-US" baseline="0" dirty="0" smtClean="0"/>
              <a:t>server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Να δείξω παράδειγμα στον πίνακα με </a:t>
            </a:r>
            <a:r>
              <a:rPr lang="en-US" baseline="0" dirty="0" err="1" smtClean="0"/>
              <a:t>ajax</a:t>
            </a:r>
            <a:endParaRPr lang="en-US" baseline="0" dirty="0" smtClean="0"/>
          </a:p>
          <a:p>
            <a:pPr>
              <a:buFontTx/>
              <a:buChar char="-"/>
            </a:pPr>
            <a:endParaRPr lang="el-GR" baseline="0" dirty="0" smtClean="0"/>
          </a:p>
          <a:p>
            <a:pPr>
              <a:buFontTx/>
              <a:buChar char="-"/>
            </a:pPr>
            <a:r>
              <a:rPr lang="el-GR" baseline="0" dirty="0" smtClean="0"/>
              <a:t> </a:t>
            </a:r>
            <a:r>
              <a:rPr lang="en-US" baseline="0" dirty="0" smtClean="0"/>
              <a:t>AJAX: </a:t>
            </a:r>
            <a:r>
              <a:rPr lang="el-GR" baseline="0" dirty="0" smtClean="0"/>
              <a:t>Δεν βολεύει για αμφίδρομη επικοινωνία επειδή το </a:t>
            </a:r>
            <a:r>
              <a:rPr lang="en-US" baseline="0" dirty="0" smtClean="0"/>
              <a:t>connection </a:t>
            </a:r>
            <a:r>
              <a:rPr lang="el-GR" baseline="0" dirty="0" smtClean="0"/>
              <a:t>κλείνει μόλις ο </a:t>
            </a:r>
            <a:r>
              <a:rPr lang="en-US" baseline="0" dirty="0" smtClean="0"/>
              <a:t>server </a:t>
            </a:r>
            <a:r>
              <a:rPr lang="el-GR" baseline="0" dirty="0" smtClean="0"/>
              <a:t>επιστρέψει. Δε μπορεί να στείλει πχ μετά από 1 λεπτό κάτι καινούργιο εκτός αν ο </a:t>
            </a:r>
            <a:r>
              <a:rPr lang="en-US" baseline="0" dirty="0" smtClean="0"/>
              <a:t>client </a:t>
            </a:r>
            <a:r>
              <a:rPr lang="el-GR" baseline="0" dirty="0" smtClean="0"/>
              <a:t>κάνει </a:t>
            </a:r>
            <a:r>
              <a:rPr lang="en-US" baseline="0" dirty="0" smtClean="0"/>
              <a:t>initiate </a:t>
            </a:r>
            <a:r>
              <a:rPr lang="el-GR" baseline="0" dirty="0" smtClean="0"/>
              <a:t>καινούργιο </a:t>
            </a:r>
            <a:r>
              <a:rPr lang="en-US" baseline="0" dirty="0" smtClean="0"/>
              <a:t>request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Push </a:t>
            </a:r>
            <a:r>
              <a:rPr lang="el-GR" baseline="0" dirty="0" smtClean="0"/>
              <a:t>δεδομένα εννοούμε δεδομένα που στέλνει ο </a:t>
            </a:r>
            <a:r>
              <a:rPr lang="en-US" baseline="0" dirty="0" smtClean="0"/>
              <a:t>server. </a:t>
            </a:r>
            <a:r>
              <a:rPr lang="el-GR" baseline="0" dirty="0" smtClean="0"/>
              <a:t>Πχ. σε ένα </a:t>
            </a:r>
            <a:r>
              <a:rPr lang="en-US" baseline="0" dirty="0" smtClean="0"/>
              <a:t>chat 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Το </a:t>
            </a:r>
            <a:r>
              <a:rPr lang="en-US" baseline="0" dirty="0" smtClean="0"/>
              <a:t>AJAX </a:t>
            </a:r>
            <a:r>
              <a:rPr lang="el-GR" baseline="0" dirty="0" smtClean="0"/>
              <a:t>θα το δούμε πολύ αναλυτικότερα στη συνέχεια καθώς είναι βασικό κομμάτι του </a:t>
            </a:r>
            <a:r>
              <a:rPr lang="en-US" baseline="0" dirty="0" err="1" smtClean="0"/>
              <a:t>phonegap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1AB63-88E2-47BC-B675-5A2484D51A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6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190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210ED-CB08-458E-B529-4C20DE3CAC0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98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n-US" cap="none" dirty="0" smtClean="0"/>
              <a:t>Server-side vs Client-side</a:t>
            </a:r>
            <a:endParaRPr lang="el-GR" altLang="el-GR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Δημοσθένης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Νικούδης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Ποια είναι η διαφορά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 που εκτελείται ο κώδικας</a:t>
            </a:r>
            <a:endParaRPr lang="en-US" dirty="0" smtClean="0"/>
          </a:p>
          <a:p>
            <a:r>
              <a:rPr lang="en-US" dirty="0" smtClean="0"/>
              <a:t>Client-side = HTML/CSS, </a:t>
            </a:r>
            <a:r>
              <a:rPr lang="en-US" dirty="0" err="1" smtClean="0"/>
              <a:t>Javascript</a:t>
            </a:r>
            <a:r>
              <a:rPr lang="en-US" dirty="0" smtClean="0"/>
              <a:t>, Flash/</a:t>
            </a:r>
            <a:r>
              <a:rPr lang="en-US" dirty="0" err="1" smtClean="0"/>
              <a:t>ActionScript</a:t>
            </a:r>
            <a:r>
              <a:rPr lang="en-US" dirty="0" smtClean="0"/>
              <a:t> </a:t>
            </a:r>
            <a:r>
              <a:rPr lang="el-GR" dirty="0" smtClean="0"/>
              <a:t>κτλ.</a:t>
            </a:r>
            <a:endParaRPr lang="en-US" dirty="0" smtClean="0"/>
          </a:p>
          <a:p>
            <a:r>
              <a:rPr lang="el-GR" dirty="0" smtClean="0"/>
              <a:t>Οι παράμετροι του </a:t>
            </a:r>
            <a:r>
              <a:rPr lang="en-US" dirty="0" smtClean="0"/>
              <a:t>client </a:t>
            </a:r>
            <a:r>
              <a:rPr lang="el-GR" dirty="0" smtClean="0"/>
              <a:t>εξαρτώνται από τον υπολογιστή που τρέχει – δεν είναι κοινοί για όλους τους χρήστες της ιστοσελίδας</a:t>
            </a:r>
          </a:p>
          <a:p>
            <a:pPr lvl="1"/>
            <a:r>
              <a:rPr lang="el-GR" dirty="0" smtClean="0"/>
              <a:t>Πχ. αν η ημερομηνία του υπολογιστή είναι λάθος τότε όλα τα </a:t>
            </a:r>
            <a:r>
              <a:rPr lang="en-US" dirty="0" err="1" smtClean="0"/>
              <a:t>javascript</a:t>
            </a:r>
            <a:r>
              <a:rPr lang="el-GR" dirty="0" smtClean="0"/>
              <a:t>-</a:t>
            </a:r>
            <a:r>
              <a:rPr lang="en-US" dirty="0" smtClean="0"/>
              <a:t>based </a:t>
            </a:r>
            <a:r>
              <a:rPr lang="el-GR" dirty="0" smtClean="0"/>
              <a:t>ρολόγια θα δείχνουν λάθος</a:t>
            </a:r>
          </a:p>
          <a:p>
            <a:r>
              <a:rPr lang="en-US" dirty="0" smtClean="0"/>
              <a:t>Server-side = PHP, ASP, J2EE </a:t>
            </a:r>
            <a:r>
              <a:rPr lang="el-GR" dirty="0" smtClean="0"/>
              <a:t>κ.α.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964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019937"/>
              </p:ext>
            </p:extLst>
          </p:nvPr>
        </p:nvGraphicFramePr>
        <p:xfrm>
          <a:off x="179512" y="1628800"/>
          <a:ext cx="8856984" cy="51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601974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Client-side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Server-side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50154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Εκτελείται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στον τοπικό υπολογιστή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Εκτελείται στο 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server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412751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Επηρεάζεται από παραμέτρους του τοπικού περιβάλλοντος πχ. </a:t>
                      </a:r>
                      <a:r>
                        <a:rPr lang="en-US" sz="2000" dirty="0" err="1" smtClean="0">
                          <a:latin typeface="Calibri" panose="020F0502020204030204" pitchFamily="34" charset="0"/>
                        </a:rPr>
                        <a:t>Javascript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 engine version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Έχει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σταθερή συμπεριφορά για όλους τους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clients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412751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Τα αποτελέσματα εμφανίζονται αμέσως στον χρήστη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Υπάρχει καθυστέρηση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μέχρι να μεταδοθούν τα αποτελέσματα στον χρήστη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601974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Ο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φόρτος που δημιουργείται από ένα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script 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δεν επηρεάζει άλλους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clients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Όταν υπάρχει φόρτος καθυστερούν όλοι οι 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clients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601974"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Δεν είναι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ασφαλής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για καταχώρηση ευαίσθητων δεδομένων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ο υπολογιστής του χρήστη θεωρείται πάντα εκτεθειμένος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>
                          <a:latin typeface="Calibri" panose="020F0502020204030204" pitchFamily="34" charset="0"/>
                        </a:rPr>
                        <a:t>Αν</a:t>
                      </a:r>
                      <a:r>
                        <a:rPr lang="el-GR" sz="2000" baseline="0" dirty="0" smtClean="0">
                          <a:latin typeface="Calibri" panose="020F0502020204030204" pitchFamily="34" charset="0"/>
                        </a:rPr>
                        <a:t> στηθεί σωστά μπορεί να αποθηκεύσει ευαίσθητα δεδομένα με ασφάλεια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Client-side </a:t>
            </a:r>
            <a:r>
              <a:rPr lang="en-US" dirty="0"/>
              <a:t>vs </a:t>
            </a:r>
            <a:r>
              <a:rPr lang="en-US" dirty="0" smtClean="0"/>
              <a:t>Server-side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μπορούν να επικοινωνήσουν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Καταρχάς κάνοντας </a:t>
            </a:r>
            <a:r>
              <a:rPr lang="en-US" dirty="0" smtClean="0"/>
              <a:t>refresh </a:t>
            </a:r>
            <a:r>
              <a:rPr lang="el-GR" dirty="0" smtClean="0"/>
              <a:t>τη σελίδα!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AJAX (Asynchronous </a:t>
            </a:r>
            <a:r>
              <a:rPr lang="en-US" dirty="0" err="1" smtClean="0"/>
              <a:t>Javascript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Επιτρέπει την προγραμματιστική διεξαγωγή </a:t>
            </a:r>
            <a:r>
              <a:rPr lang="en-US" dirty="0" smtClean="0"/>
              <a:t>HTTP requests </a:t>
            </a:r>
            <a:r>
              <a:rPr lang="el-GR" dirty="0" smtClean="0"/>
              <a:t>στο παρασκήνιο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Τα </a:t>
            </a:r>
            <a:r>
              <a:rPr lang="en-US" dirty="0" smtClean="0"/>
              <a:t>HTTP requests </a:t>
            </a:r>
            <a:r>
              <a:rPr lang="el-GR" dirty="0" smtClean="0"/>
              <a:t>που γίνονται μέσω </a:t>
            </a:r>
            <a:r>
              <a:rPr lang="en-US" dirty="0" smtClean="0"/>
              <a:t>AJAX </a:t>
            </a:r>
            <a:r>
              <a:rPr lang="el-GR" dirty="0" smtClean="0"/>
              <a:t>δεν διαφέρουν σε σχεδόν τίποτα από τα </a:t>
            </a:r>
            <a:r>
              <a:rPr lang="en-US" dirty="0" smtClean="0"/>
              <a:t>requests </a:t>
            </a:r>
            <a:r>
              <a:rPr lang="el-GR" dirty="0" smtClean="0"/>
              <a:t>που κάνει ένας </a:t>
            </a:r>
            <a:r>
              <a:rPr lang="en-US" dirty="0" smtClean="0"/>
              <a:t>browser </a:t>
            </a:r>
            <a:r>
              <a:rPr lang="el-GR" dirty="0" smtClean="0"/>
              <a:t>όταν ανοίγει μια σελίδα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Ο </a:t>
            </a:r>
            <a:r>
              <a:rPr lang="en-US" dirty="0" smtClean="0"/>
              <a:t>server </a:t>
            </a:r>
            <a:r>
              <a:rPr lang="el-GR" dirty="0" smtClean="0"/>
              <a:t>δεν μπορεί από μόνος του να στείλει δεδομένα </a:t>
            </a:r>
            <a:r>
              <a:rPr lang="en-US" dirty="0" smtClean="0"/>
              <a:t>(push) – </a:t>
            </a:r>
            <a:r>
              <a:rPr lang="el-GR" dirty="0" smtClean="0"/>
              <a:t>πρέπει ο </a:t>
            </a:r>
            <a:r>
              <a:rPr lang="en-US" dirty="0" smtClean="0"/>
              <a:t>client </a:t>
            </a:r>
            <a:r>
              <a:rPr lang="el-GR" dirty="0" smtClean="0"/>
              <a:t>να ξεκινήσει τη σύνδεση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Web Sockets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Το εισήγαγε η </a:t>
            </a:r>
            <a:r>
              <a:rPr lang="en-US" dirty="0" smtClean="0"/>
              <a:t>HTML5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Μπορεί οποιοδήποτε άκρο να στέλνει/λαμβάνει δεδομένα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Χρήσιμα για αμφίδρομη επικοινωνία ή </a:t>
            </a:r>
            <a:r>
              <a:rPr lang="en-US" dirty="0" smtClean="0"/>
              <a:t>push </a:t>
            </a:r>
            <a:r>
              <a:rPr lang="el-GR" dirty="0" smtClean="0"/>
              <a:t>δεδομένα (πχ. </a:t>
            </a:r>
            <a:r>
              <a:rPr lang="en-US" dirty="0" smtClean="0"/>
              <a:t>chat)</a:t>
            </a:r>
            <a:endParaRPr lang="el-GR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l-GR" dirty="0" smtClean="0"/>
              <a:t>Άλλες τεχνολογίες (πχ.</a:t>
            </a:r>
            <a:r>
              <a:rPr lang="en-US" dirty="0" smtClean="0"/>
              <a:t> Flash sockets)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148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ρόλοι μας με </a:t>
            </a:r>
            <a:r>
              <a:rPr lang="en-US" dirty="0" smtClean="0"/>
              <a:t>AJAX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Χρειάζονται δύο μέρη</a:t>
            </a:r>
          </a:p>
          <a:p>
            <a:pPr lvl="1"/>
            <a:r>
              <a:rPr lang="en-US" dirty="0" smtClean="0"/>
              <a:t>Server-side script </a:t>
            </a:r>
            <a:r>
              <a:rPr lang="el-GR" dirty="0" smtClean="0"/>
              <a:t>που να επιστρέφει την ώρα</a:t>
            </a:r>
          </a:p>
          <a:p>
            <a:pPr lvl="1"/>
            <a:r>
              <a:rPr lang="el-GR" dirty="0" smtClean="0"/>
              <a:t>Αλλαγές στη συνάρτηση </a:t>
            </a:r>
            <a:r>
              <a:rPr lang="en-US" dirty="0" err="1" smtClean="0"/>
              <a:t>updateTime</a:t>
            </a:r>
            <a:r>
              <a:rPr lang="en-US" dirty="0" smtClean="0"/>
              <a:t> </a:t>
            </a:r>
            <a:r>
              <a:rPr lang="el-GR" dirty="0" smtClean="0"/>
              <a:t>ώστε αντί να παίρνει την τοπική ώρα να πραγματοποιεί ένα </a:t>
            </a:r>
            <a:r>
              <a:rPr lang="en-US" dirty="0" smtClean="0"/>
              <a:t>AJAX request</a:t>
            </a:r>
          </a:p>
          <a:p>
            <a:r>
              <a:rPr lang="el-GR" dirty="0" smtClean="0"/>
              <a:t>Το </a:t>
            </a:r>
            <a:r>
              <a:rPr lang="en-US" dirty="0" smtClean="0"/>
              <a:t>server-side script</a:t>
            </a:r>
            <a:r>
              <a:rPr lang="el-GR" dirty="0" smtClean="0"/>
              <a:t> θα είναι κάπως έτσι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date(“H:i:s”);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63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ρόλοι μας με </a:t>
            </a:r>
            <a:r>
              <a:rPr lang="en-US" dirty="0" smtClean="0"/>
              <a:t>AJAX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Η </a:t>
            </a:r>
            <a:r>
              <a:rPr lang="en-US" dirty="0" err="1" smtClean="0"/>
              <a:t>updateTime</a:t>
            </a:r>
            <a:r>
              <a:rPr lang="en-US" dirty="0" smtClean="0"/>
              <a:t> </a:t>
            </a:r>
            <a:r>
              <a:rPr lang="el-GR" dirty="0" smtClean="0"/>
              <a:t>θα γραφτεί ως εξής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updateTime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lvl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$.get( "date.php", function( date ) {</a:t>
            </a:r>
          </a:p>
          <a:p>
            <a:pPr lvl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dateParts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date.split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(":");</a:t>
            </a:r>
          </a:p>
          <a:p>
            <a:pPr lvl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$("#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timedisplay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").text(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dateParts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[0]+"."+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dateParts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[1]+":"+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dateParts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[2]);</a:t>
            </a:r>
          </a:p>
          <a:p>
            <a:pPr lvl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lvl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updateTime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1000);</a:t>
            </a:r>
          </a:p>
          <a:p>
            <a:pPr lvl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279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ARTICULATE_SLIDE_COUNT" val="7"/>
  <p:tag name="ISPRING_RESOURCE_PATHS_HASH_2" val="a9c3b476c3dfe34ffdf86935249acd6a60c2c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794</TotalTime>
  <Words>652</Words>
  <Application>Microsoft Office PowerPoint</Application>
  <PresentationFormat>On-screen Show (4:3)</PresentationFormat>
  <Paragraphs>82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Courier New</vt:lpstr>
      <vt:lpstr>Tw Cen MT</vt:lpstr>
      <vt:lpstr>Wingdings</vt:lpstr>
      <vt:lpstr>Wingdings 2</vt:lpstr>
      <vt:lpstr>Median</vt:lpstr>
      <vt:lpstr>Server-side vs Client-side</vt:lpstr>
      <vt:lpstr>Ποια είναι η διαφορά;</vt:lpstr>
      <vt:lpstr>Client-side vs Server-side</vt:lpstr>
      <vt:lpstr>Πως μπορούν να επικοινωνήσουν;</vt:lpstr>
      <vt:lpstr>Το ρόλοι μας με AJAX</vt:lpstr>
      <vt:lpstr>Το ρόλοι μας με AJAX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alex tagoulis</cp:lastModifiedBy>
  <cp:revision>175</cp:revision>
  <dcterms:created xsi:type="dcterms:W3CDTF">2014-05-12T08:31:42Z</dcterms:created>
  <dcterms:modified xsi:type="dcterms:W3CDTF">2014-07-13T21:49:04Z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